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61" r:id="rId3"/>
    <p:sldId id="257" r:id="rId4"/>
    <p:sldId id="258" r:id="rId5"/>
    <p:sldId id="259" r:id="rId6"/>
    <p:sldId id="260" r:id="rId7"/>
    <p:sldId id="263" r:id="rId8"/>
    <p:sldId id="267" r:id="rId9"/>
    <p:sldId id="262" r:id="rId10"/>
    <p:sldId id="268" r:id="rId11"/>
    <p:sldId id="269" r:id="rId12"/>
    <p:sldId id="270" r:id="rId13"/>
    <p:sldId id="264" r:id="rId14"/>
    <p:sldId id="271" r:id="rId15"/>
    <p:sldId id="272" r:id="rId16"/>
    <p:sldId id="273" r:id="rId17"/>
    <p:sldId id="274" r:id="rId18"/>
    <p:sldId id="265"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277AA-DE6F-484D-8376-ECEE114C4294}" type="datetimeFigureOut">
              <a:rPr lang="en-US"/>
              <a:t>5/26/2016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E5487-9174-469C-842C-453CDE690310}" type="slidenum">
              <a:rPr lang="en-US"/>
              <a:t>‹#›</a:t>
            </a:fld>
            <a:endParaRPr lang="en-US"/>
          </a:p>
        </p:txBody>
      </p:sp>
    </p:spTree>
    <p:extLst>
      <p:ext uri="{BB962C8B-B14F-4D97-AF65-F5344CB8AC3E}">
        <p14:creationId xmlns:p14="http://schemas.microsoft.com/office/powerpoint/2010/main" val="1888764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E5487-9174-469C-842C-453CDE690310}" type="slidenum">
              <a:rPr lang="en-US"/>
              <a:t>8</a:t>
            </a:fld>
            <a:endParaRPr lang="en-US"/>
          </a:p>
        </p:txBody>
      </p:sp>
    </p:spTree>
    <p:extLst>
      <p:ext uri="{BB962C8B-B14F-4D97-AF65-F5344CB8AC3E}">
        <p14:creationId xmlns:p14="http://schemas.microsoft.com/office/powerpoint/2010/main" val="231689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E5487-9174-469C-842C-453CDE690310}" type="slidenum">
              <a:rPr lang="en-US"/>
              <a:t>10</a:t>
            </a:fld>
            <a:endParaRPr lang="en-US"/>
          </a:p>
        </p:txBody>
      </p:sp>
    </p:spTree>
    <p:extLst>
      <p:ext uri="{BB962C8B-B14F-4D97-AF65-F5344CB8AC3E}">
        <p14:creationId xmlns:p14="http://schemas.microsoft.com/office/powerpoint/2010/main" val="82774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E5487-9174-469C-842C-453CDE690310}" type="slidenum">
              <a:rPr lang="en-US"/>
              <a:t>11</a:t>
            </a:fld>
            <a:endParaRPr lang="en-US"/>
          </a:p>
        </p:txBody>
      </p:sp>
    </p:spTree>
    <p:extLst>
      <p:ext uri="{BB962C8B-B14F-4D97-AF65-F5344CB8AC3E}">
        <p14:creationId xmlns:p14="http://schemas.microsoft.com/office/powerpoint/2010/main" val="351307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E5487-9174-469C-842C-453CDE690310}" type="slidenum">
              <a:rPr lang="en-US"/>
              <a:t>12</a:t>
            </a:fld>
            <a:endParaRPr lang="en-US"/>
          </a:p>
        </p:txBody>
      </p:sp>
    </p:spTree>
    <p:extLst>
      <p:ext uri="{BB962C8B-B14F-4D97-AF65-F5344CB8AC3E}">
        <p14:creationId xmlns:p14="http://schemas.microsoft.com/office/powerpoint/2010/main" val="50741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E5487-9174-469C-842C-453CDE690310}" type="slidenum">
              <a:rPr lang="en-US"/>
              <a:t>14</a:t>
            </a:fld>
            <a:endParaRPr lang="en-US"/>
          </a:p>
        </p:txBody>
      </p:sp>
    </p:spTree>
    <p:extLst>
      <p:ext uri="{BB962C8B-B14F-4D97-AF65-F5344CB8AC3E}">
        <p14:creationId xmlns:p14="http://schemas.microsoft.com/office/powerpoint/2010/main" val="2474934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E5487-9174-469C-842C-453CDE690310}" type="slidenum">
              <a:rPr lang="en-US"/>
              <a:t>15</a:t>
            </a:fld>
            <a:endParaRPr lang="en-US"/>
          </a:p>
        </p:txBody>
      </p:sp>
    </p:spTree>
    <p:extLst>
      <p:ext uri="{BB962C8B-B14F-4D97-AF65-F5344CB8AC3E}">
        <p14:creationId xmlns:p14="http://schemas.microsoft.com/office/powerpoint/2010/main" val="3357968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E5487-9174-469C-842C-453CDE690310}" type="slidenum">
              <a:rPr lang="en-US"/>
              <a:t>16</a:t>
            </a:fld>
            <a:endParaRPr lang="en-US"/>
          </a:p>
        </p:txBody>
      </p:sp>
    </p:spTree>
    <p:extLst>
      <p:ext uri="{BB962C8B-B14F-4D97-AF65-F5344CB8AC3E}">
        <p14:creationId xmlns:p14="http://schemas.microsoft.com/office/powerpoint/2010/main" val="481584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E5487-9174-469C-842C-453CDE690310}" type="slidenum">
              <a:rPr lang="en-US"/>
              <a:t>17</a:t>
            </a:fld>
            <a:endParaRPr lang="en-US"/>
          </a:p>
        </p:txBody>
      </p:sp>
    </p:spTree>
    <p:extLst>
      <p:ext uri="{BB962C8B-B14F-4D97-AF65-F5344CB8AC3E}">
        <p14:creationId xmlns:p14="http://schemas.microsoft.com/office/powerpoint/2010/main" val="4071218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5/26/2016</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5/26/2016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5/26/2016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5/26/2016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5/26/2016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5/26/2016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5/26/2016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5/26/2016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5/26/2016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5/26/2016</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5/26/2016</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5/26/2016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5/26/2016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5/26/2016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5/26/2016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5/26/2016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5/26/2016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5/26/2016</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5 Mental Stages of the Lost Victim</a:t>
            </a:r>
          </a:p>
        </p:txBody>
      </p:sp>
      <p:sp>
        <p:nvSpPr>
          <p:cNvPr id="3" name="Subtitle 2"/>
          <p:cNvSpPr>
            <a:spLocks noGrp="1"/>
          </p:cNvSpPr>
          <p:nvPr>
            <p:ph type="subTitle" idx="1"/>
          </p:nvPr>
        </p:nvSpPr>
        <p:spPr/>
        <p:txBody>
          <a:bodyPr/>
          <a:lstStyle/>
          <a:p>
            <a:r>
              <a:rPr lang="en-US" dirty="0"/>
              <a:t>PAD3O</a:t>
            </a:r>
          </a:p>
        </p:txBody>
      </p:sp>
    </p:spTree>
    <p:extLst>
      <p:ext uri="{BB962C8B-B14F-4D97-AF65-F5344CB8AC3E}">
        <p14:creationId xmlns:p14="http://schemas.microsoft.com/office/powerpoint/2010/main" val="4218638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Things to Note</a:t>
            </a:r>
          </a:p>
        </p:txBody>
      </p:sp>
      <p:sp>
        <p:nvSpPr>
          <p:cNvPr id="3" name="Content Placeholder 2"/>
          <p:cNvSpPr>
            <a:spLocks noGrp="1"/>
          </p:cNvSpPr>
          <p:nvPr>
            <p:ph idx="1"/>
          </p:nvPr>
        </p:nvSpPr>
        <p:spPr/>
        <p:txBody>
          <a:bodyPr vert="horz" lIns="91440" tIns="45720" rIns="91440" bIns="45720" rtlCol="0" anchor="t">
            <a:normAutofit/>
          </a:bodyPr>
          <a:lstStyle/>
          <a:p>
            <a:r>
              <a:rPr lang="en-US" sz="2800" dirty="0"/>
              <a:t>2. Study the area you are going before you get there</a:t>
            </a:r>
          </a:p>
          <a:p>
            <a:pPr lvl="1"/>
            <a:r>
              <a:rPr lang="en-US" sz="2400" dirty="0"/>
              <a:t>Find landmarks and study terrain before you go.</a:t>
            </a:r>
            <a:r>
              <a:rPr lang="en-US" dirty="0"/>
              <a:t> </a:t>
            </a:r>
          </a:p>
          <a:p>
            <a:r>
              <a:rPr lang="en-US" dirty="0"/>
              <a:t> </a:t>
            </a:r>
          </a:p>
        </p:txBody>
      </p:sp>
      <p:pic>
        <p:nvPicPr>
          <p:cNvPr id="4" name="Picture 3"/>
          <p:cNvPicPr>
            <a:picLocks noChangeAspect="1"/>
          </p:cNvPicPr>
          <p:nvPr/>
        </p:nvPicPr>
        <p:blipFill>
          <a:blip r:embed="rId3"/>
          <a:stretch>
            <a:fillRect/>
          </a:stretch>
        </p:blipFill>
        <p:spPr>
          <a:xfrm>
            <a:off x="4394200" y="3973873"/>
            <a:ext cx="6093553" cy="2718131"/>
          </a:xfrm>
          <a:prstGeom prst="rect">
            <a:avLst/>
          </a:prstGeom>
        </p:spPr>
      </p:pic>
    </p:spTree>
    <p:extLst>
      <p:ext uri="{BB962C8B-B14F-4D97-AF65-F5344CB8AC3E}">
        <p14:creationId xmlns:p14="http://schemas.microsoft.com/office/powerpoint/2010/main" val="3685906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Things to Note</a:t>
            </a:r>
          </a:p>
        </p:txBody>
      </p:sp>
      <p:sp>
        <p:nvSpPr>
          <p:cNvPr id="3" name="Content Placeholder 2"/>
          <p:cNvSpPr>
            <a:spLocks noGrp="1"/>
          </p:cNvSpPr>
          <p:nvPr>
            <p:ph idx="1"/>
          </p:nvPr>
        </p:nvSpPr>
        <p:spPr/>
        <p:txBody>
          <a:bodyPr vert="horz" lIns="91440" tIns="45720" rIns="91440" bIns="45720" rtlCol="0" anchor="t">
            <a:normAutofit/>
          </a:bodyPr>
          <a:lstStyle/>
          <a:p>
            <a:r>
              <a:rPr lang="en-US" sz="2400" dirty="0"/>
              <a:t>3. Bring equipment that will help you stay on course. Compass, map, GPS. </a:t>
            </a:r>
          </a:p>
          <a:p>
            <a:pPr lvl="1"/>
            <a:r>
              <a:rPr lang="en-US" sz="2000" dirty="0"/>
              <a:t>Use it before you get lost</a:t>
            </a:r>
          </a:p>
          <a:p>
            <a:r>
              <a:rPr lang="en-US" dirty="0"/>
              <a:t> </a:t>
            </a:r>
          </a:p>
        </p:txBody>
      </p:sp>
      <p:pic>
        <p:nvPicPr>
          <p:cNvPr id="4" name="Picture 3"/>
          <p:cNvPicPr>
            <a:picLocks noChangeAspect="1"/>
          </p:cNvPicPr>
          <p:nvPr/>
        </p:nvPicPr>
        <p:blipFill>
          <a:blip r:embed="rId3"/>
          <a:stretch>
            <a:fillRect/>
          </a:stretch>
        </p:blipFill>
        <p:spPr>
          <a:xfrm>
            <a:off x="1432508" y="4307217"/>
            <a:ext cx="2343150" cy="1952625"/>
          </a:xfrm>
          <a:prstGeom prst="rect">
            <a:avLst/>
          </a:prstGeom>
        </p:spPr>
      </p:pic>
      <p:pic>
        <p:nvPicPr>
          <p:cNvPr id="5" name="Picture 4"/>
          <p:cNvPicPr>
            <a:picLocks noChangeAspect="1"/>
          </p:cNvPicPr>
          <p:nvPr/>
        </p:nvPicPr>
        <p:blipFill>
          <a:blip r:embed="rId4"/>
          <a:stretch>
            <a:fillRect/>
          </a:stretch>
        </p:blipFill>
        <p:spPr>
          <a:xfrm>
            <a:off x="8688198" y="3530840"/>
            <a:ext cx="2743200" cy="2743200"/>
          </a:xfrm>
          <a:prstGeom prst="rect">
            <a:avLst/>
          </a:prstGeom>
        </p:spPr>
      </p:pic>
      <p:pic>
        <p:nvPicPr>
          <p:cNvPr id="6" name="Picture 5"/>
          <p:cNvPicPr>
            <a:picLocks noChangeAspect="1"/>
          </p:cNvPicPr>
          <p:nvPr/>
        </p:nvPicPr>
        <p:blipFill>
          <a:blip r:embed="rId5"/>
          <a:stretch>
            <a:fillRect/>
          </a:stretch>
        </p:blipFill>
        <p:spPr>
          <a:xfrm>
            <a:off x="4460875" y="4027488"/>
            <a:ext cx="3506423" cy="2351966"/>
          </a:xfrm>
          <a:prstGeom prst="rect">
            <a:avLst/>
          </a:prstGeom>
        </p:spPr>
      </p:pic>
    </p:spTree>
    <p:extLst>
      <p:ext uri="{BB962C8B-B14F-4D97-AF65-F5344CB8AC3E}">
        <p14:creationId xmlns:p14="http://schemas.microsoft.com/office/powerpoint/2010/main" val="2047071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Things to Note</a:t>
            </a:r>
          </a:p>
        </p:txBody>
      </p:sp>
      <p:sp>
        <p:nvSpPr>
          <p:cNvPr id="3" name="Content Placeholder 2"/>
          <p:cNvSpPr>
            <a:spLocks noGrp="1"/>
          </p:cNvSpPr>
          <p:nvPr>
            <p:ph idx="1"/>
          </p:nvPr>
        </p:nvSpPr>
        <p:spPr/>
        <p:txBody>
          <a:bodyPr vert="horz" lIns="91440" tIns="45720" rIns="91440" bIns="45720" rtlCol="0" anchor="t">
            <a:normAutofit/>
          </a:bodyPr>
          <a:lstStyle/>
          <a:p>
            <a:pPr marL="457200" lvl="1" indent="0">
              <a:buNone/>
            </a:pPr>
            <a:r>
              <a:rPr lang="en-US" sz="2800" dirty="0"/>
              <a:t>4. Be aware of your surroundings – take note of features around you and not just the trail in front of you.</a:t>
            </a:r>
            <a:r>
              <a:rPr lang="en-US" dirty="0"/>
              <a:t> </a:t>
            </a:r>
          </a:p>
        </p:txBody>
      </p:sp>
      <p:pic>
        <p:nvPicPr>
          <p:cNvPr id="4" name="Picture 3"/>
          <p:cNvPicPr>
            <a:picLocks noChangeAspect="1"/>
          </p:cNvPicPr>
          <p:nvPr/>
        </p:nvPicPr>
        <p:blipFill>
          <a:blip r:embed="rId3"/>
          <a:stretch>
            <a:fillRect/>
          </a:stretch>
        </p:blipFill>
        <p:spPr>
          <a:xfrm>
            <a:off x="4378325" y="3532188"/>
            <a:ext cx="4379053" cy="3283735"/>
          </a:xfrm>
          <a:prstGeom prst="rect">
            <a:avLst/>
          </a:prstGeom>
        </p:spPr>
      </p:pic>
    </p:spTree>
    <p:extLst>
      <p:ext uri="{BB962C8B-B14F-4D97-AF65-F5344CB8AC3E}">
        <p14:creationId xmlns:p14="http://schemas.microsoft.com/office/powerpoint/2010/main" val="2358112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decide to travel or not</a:t>
            </a:r>
          </a:p>
        </p:txBody>
      </p:sp>
      <p:sp>
        <p:nvSpPr>
          <p:cNvPr id="3" name="Content Placeholder 2"/>
          <p:cNvSpPr>
            <a:spLocks noGrp="1"/>
          </p:cNvSpPr>
          <p:nvPr>
            <p:ph idx="1"/>
          </p:nvPr>
        </p:nvSpPr>
        <p:spPr/>
        <p:txBody>
          <a:bodyPr vert="horz" lIns="91440" tIns="45720" rIns="91440" bIns="45720" rtlCol="0" anchor="t">
            <a:normAutofit/>
          </a:bodyPr>
          <a:lstStyle/>
          <a:p>
            <a:r>
              <a:rPr lang="en-US" sz="3600" dirty="0"/>
              <a:t>1. know your exact location</a:t>
            </a:r>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4362450" y="3378200"/>
            <a:ext cx="3340915" cy="3340915"/>
          </a:xfrm>
          <a:prstGeom prst="rect">
            <a:avLst/>
          </a:prstGeom>
        </p:spPr>
      </p:pic>
    </p:spTree>
    <p:extLst>
      <p:ext uri="{BB962C8B-B14F-4D97-AF65-F5344CB8AC3E}">
        <p14:creationId xmlns:p14="http://schemas.microsoft.com/office/powerpoint/2010/main" val="494831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decide to travel or not</a:t>
            </a:r>
          </a:p>
        </p:txBody>
      </p:sp>
      <p:sp>
        <p:nvSpPr>
          <p:cNvPr id="3" name="Content Placeholder 2"/>
          <p:cNvSpPr>
            <a:spLocks noGrp="1"/>
          </p:cNvSpPr>
          <p:nvPr>
            <p:ph idx="1"/>
          </p:nvPr>
        </p:nvSpPr>
        <p:spPr/>
        <p:txBody>
          <a:bodyPr vert="horz" lIns="91440" tIns="45720" rIns="91440" bIns="45720" rtlCol="0" anchor="t">
            <a:normAutofit/>
          </a:bodyPr>
          <a:lstStyle/>
          <a:p>
            <a:r>
              <a:rPr lang="en-US" sz="3200" dirty="0"/>
              <a:t>2. Orienteering methods (Compass, maps, </a:t>
            </a:r>
            <a:r>
              <a:rPr lang="en-US" sz="3200" dirty="0" err="1"/>
              <a:t>gps</a:t>
            </a:r>
            <a:r>
              <a:rPr lang="en-US" sz="3200" dirty="0"/>
              <a:t>)</a:t>
            </a:r>
          </a:p>
          <a:p>
            <a:endParaRPr lang="en-US" dirty="0"/>
          </a:p>
          <a:p>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1423358" y="4298830"/>
            <a:ext cx="2343150" cy="1952625"/>
          </a:xfrm>
          <a:prstGeom prst="rect">
            <a:avLst/>
          </a:prstGeom>
        </p:spPr>
      </p:pic>
      <p:pic>
        <p:nvPicPr>
          <p:cNvPr id="5" name="Picture 4"/>
          <p:cNvPicPr>
            <a:picLocks noChangeAspect="1"/>
          </p:cNvPicPr>
          <p:nvPr/>
        </p:nvPicPr>
        <p:blipFill>
          <a:blip r:embed="rId4"/>
          <a:stretch>
            <a:fillRect/>
          </a:stretch>
        </p:blipFill>
        <p:spPr>
          <a:xfrm>
            <a:off x="4456981" y="4025660"/>
            <a:ext cx="3506423" cy="2351966"/>
          </a:xfrm>
          <a:prstGeom prst="rect">
            <a:avLst/>
          </a:prstGeom>
        </p:spPr>
      </p:pic>
      <p:pic>
        <p:nvPicPr>
          <p:cNvPr id="6" name="Picture 5"/>
          <p:cNvPicPr>
            <a:picLocks noChangeAspect="1"/>
          </p:cNvPicPr>
          <p:nvPr/>
        </p:nvPicPr>
        <p:blipFill>
          <a:blip r:embed="rId5"/>
          <a:stretch>
            <a:fillRect/>
          </a:stretch>
        </p:blipFill>
        <p:spPr>
          <a:xfrm>
            <a:off x="8683924" y="3522452"/>
            <a:ext cx="2743200" cy="2743200"/>
          </a:xfrm>
          <a:prstGeom prst="rect">
            <a:avLst/>
          </a:prstGeom>
        </p:spPr>
      </p:pic>
    </p:spTree>
    <p:extLst>
      <p:ext uri="{BB962C8B-B14F-4D97-AF65-F5344CB8AC3E}">
        <p14:creationId xmlns:p14="http://schemas.microsoft.com/office/powerpoint/2010/main" val="181144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decide to travel or not</a:t>
            </a:r>
          </a:p>
        </p:txBody>
      </p:sp>
      <p:sp>
        <p:nvSpPr>
          <p:cNvPr id="3" name="Content Placeholder 2"/>
          <p:cNvSpPr>
            <a:spLocks noGrp="1"/>
          </p:cNvSpPr>
          <p:nvPr>
            <p:ph idx="1"/>
          </p:nvPr>
        </p:nvSpPr>
        <p:spPr/>
        <p:txBody>
          <a:bodyPr vert="horz" lIns="91440" tIns="45720" rIns="91440" bIns="45720" rtlCol="0" anchor="t">
            <a:normAutofit/>
          </a:bodyPr>
          <a:lstStyle/>
          <a:p>
            <a:r>
              <a:rPr lang="en-US" sz="2800" dirty="0"/>
              <a:t>3. Unusual physical stamina</a:t>
            </a:r>
          </a:p>
          <a:p>
            <a:endParaRPr lang="en-US" dirty="0"/>
          </a:p>
          <a:p>
            <a:endParaRPr lang="en-US" dirty="0"/>
          </a:p>
        </p:txBody>
      </p:sp>
      <p:pic>
        <p:nvPicPr>
          <p:cNvPr id="4" name="Picture 3"/>
          <p:cNvPicPr>
            <a:picLocks noChangeAspect="1"/>
          </p:cNvPicPr>
          <p:nvPr/>
        </p:nvPicPr>
        <p:blipFill>
          <a:blip r:embed="rId3"/>
          <a:stretch>
            <a:fillRect/>
          </a:stretch>
        </p:blipFill>
        <p:spPr>
          <a:xfrm>
            <a:off x="3319463" y="3155950"/>
            <a:ext cx="5269482" cy="3489033"/>
          </a:xfrm>
          <a:prstGeom prst="rect">
            <a:avLst/>
          </a:prstGeom>
        </p:spPr>
      </p:pic>
    </p:spTree>
    <p:extLst>
      <p:ext uri="{BB962C8B-B14F-4D97-AF65-F5344CB8AC3E}">
        <p14:creationId xmlns:p14="http://schemas.microsoft.com/office/powerpoint/2010/main" val="1073587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decide to travel or not</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t>4. </a:t>
            </a:r>
            <a:r>
              <a:rPr lang="en-US" sz="3200" dirty="0"/>
              <a:t>Suitable clothing</a:t>
            </a:r>
          </a:p>
          <a:p>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3481388" y="3328988"/>
            <a:ext cx="4740828" cy="3560878"/>
          </a:xfrm>
          <a:prstGeom prst="rect">
            <a:avLst/>
          </a:prstGeom>
        </p:spPr>
      </p:pic>
    </p:spTree>
    <p:extLst>
      <p:ext uri="{BB962C8B-B14F-4D97-AF65-F5344CB8AC3E}">
        <p14:creationId xmlns:p14="http://schemas.microsoft.com/office/powerpoint/2010/main" val="3947058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decide to travel or not</a:t>
            </a:r>
          </a:p>
        </p:txBody>
      </p:sp>
      <p:sp>
        <p:nvSpPr>
          <p:cNvPr id="3" name="Content Placeholder 2"/>
          <p:cNvSpPr>
            <a:spLocks noGrp="1"/>
          </p:cNvSpPr>
          <p:nvPr>
            <p:ph idx="1"/>
          </p:nvPr>
        </p:nvSpPr>
        <p:spPr/>
        <p:txBody>
          <a:bodyPr vert="horz" lIns="91440" tIns="45720" rIns="91440" bIns="45720" rtlCol="0" anchor="t">
            <a:normAutofit/>
          </a:bodyPr>
          <a:lstStyle/>
          <a:p>
            <a:r>
              <a:rPr lang="en-US" sz="3200" dirty="0"/>
              <a:t>5. Available food, fuel, shelter or equipment to get it</a:t>
            </a:r>
          </a:p>
          <a:p>
            <a:endParaRPr lang="en-US" dirty="0"/>
          </a:p>
          <a:p>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300889" y="3737295"/>
            <a:ext cx="2743200" cy="2057400"/>
          </a:xfrm>
          <a:prstGeom prst="rect">
            <a:avLst/>
          </a:prstGeom>
        </p:spPr>
      </p:pic>
      <p:pic>
        <p:nvPicPr>
          <p:cNvPr id="5" name="Picture 4"/>
          <p:cNvPicPr>
            <a:picLocks noChangeAspect="1"/>
          </p:cNvPicPr>
          <p:nvPr/>
        </p:nvPicPr>
        <p:blipFill>
          <a:blip r:embed="rId4"/>
          <a:stretch>
            <a:fillRect/>
          </a:stretch>
        </p:blipFill>
        <p:spPr>
          <a:xfrm>
            <a:off x="3308554" y="3679786"/>
            <a:ext cx="4185267" cy="2183759"/>
          </a:xfrm>
          <a:prstGeom prst="rect">
            <a:avLst/>
          </a:prstGeom>
        </p:spPr>
      </p:pic>
      <p:pic>
        <p:nvPicPr>
          <p:cNvPr id="6" name="Picture 5"/>
          <p:cNvPicPr>
            <a:picLocks noChangeAspect="1"/>
          </p:cNvPicPr>
          <p:nvPr/>
        </p:nvPicPr>
        <p:blipFill>
          <a:blip r:embed="rId5"/>
          <a:stretch>
            <a:fillRect/>
          </a:stretch>
        </p:blipFill>
        <p:spPr>
          <a:xfrm>
            <a:off x="7709761" y="3736975"/>
            <a:ext cx="4223477" cy="1878289"/>
          </a:xfrm>
          <a:prstGeom prst="rect">
            <a:avLst/>
          </a:prstGeom>
        </p:spPr>
      </p:pic>
    </p:spTree>
    <p:extLst>
      <p:ext uri="{BB962C8B-B14F-4D97-AF65-F5344CB8AC3E}">
        <p14:creationId xmlns:p14="http://schemas.microsoft.com/office/powerpoint/2010/main" val="624600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Things to Think About</a:t>
            </a:r>
          </a:p>
        </p:txBody>
      </p:sp>
      <p:sp>
        <p:nvSpPr>
          <p:cNvPr id="3" name="Content Placeholder 2"/>
          <p:cNvSpPr>
            <a:spLocks noGrp="1"/>
          </p:cNvSpPr>
          <p:nvPr>
            <p:ph idx="1"/>
          </p:nvPr>
        </p:nvSpPr>
        <p:spPr/>
        <p:txBody>
          <a:bodyPr/>
          <a:lstStyle/>
          <a:p>
            <a:pPr>
              <a:buFont typeface="+mj-lt"/>
              <a:buAutoNum type="arabicPeriod"/>
            </a:pPr>
            <a:r>
              <a:rPr lang="en-US" sz="3200" dirty="0"/>
              <a:t>Chances of being located are greater if you stay at your shelter. </a:t>
            </a:r>
          </a:p>
          <a:p>
            <a:pPr>
              <a:buFont typeface="+mj-lt"/>
              <a:buAutoNum type="arabicPeriod"/>
            </a:pPr>
            <a:r>
              <a:rPr lang="en-US" sz="3200" dirty="0"/>
              <a:t>It takes twice as much food (energy) to travel as it does to sit and relax</a:t>
            </a:r>
          </a:p>
          <a:p>
            <a:pPr>
              <a:buFont typeface="+mj-lt"/>
              <a:buAutoNum type="arabicPeriod"/>
            </a:pPr>
            <a:r>
              <a:rPr lang="en-US" sz="3200" dirty="0"/>
              <a:t>One may not be able to find shelter, fuel or food along your route</a:t>
            </a:r>
            <a:r>
              <a:rPr lang="en-US" dirty="0"/>
              <a:t>. </a:t>
            </a:r>
          </a:p>
        </p:txBody>
      </p:sp>
    </p:spTree>
    <p:extLst>
      <p:ext uri="{BB962C8B-B14F-4D97-AF65-F5344CB8AC3E}">
        <p14:creationId xmlns:p14="http://schemas.microsoft.com/office/powerpoint/2010/main" val="1619513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Activity </a:t>
            </a:r>
          </a:p>
        </p:txBody>
      </p:sp>
      <p:sp>
        <p:nvSpPr>
          <p:cNvPr id="3" name="Content Placeholder 2"/>
          <p:cNvSpPr>
            <a:spLocks noGrp="1"/>
          </p:cNvSpPr>
          <p:nvPr>
            <p:ph idx="1"/>
          </p:nvPr>
        </p:nvSpPr>
        <p:spPr>
          <a:xfrm>
            <a:off x="384175" y="2273300"/>
            <a:ext cx="11578337" cy="4391403"/>
          </a:xfrm>
        </p:spPr>
        <p:txBody>
          <a:bodyPr vert="horz" lIns="91440" tIns="45720" rIns="91440" bIns="45720" rtlCol="0" anchor="t">
            <a:normAutofit/>
          </a:bodyPr>
          <a:lstStyle/>
          <a:p>
            <a:r>
              <a:rPr lang="en-US" dirty="0"/>
              <a:t>In groups of 3-4 students answer the following question</a:t>
            </a:r>
          </a:p>
          <a:p>
            <a:pPr lvl="1"/>
            <a:r>
              <a:rPr lang="en-US" dirty="0"/>
              <a:t>Will you travel or not?</a:t>
            </a:r>
          </a:p>
          <a:p>
            <a:r>
              <a:rPr lang="en-US" dirty="0"/>
              <a:t>Scenario</a:t>
            </a:r>
          </a:p>
          <a:p>
            <a:pPr lvl="1"/>
            <a:r>
              <a:rPr lang="en-US" dirty="0"/>
              <a:t>You and your friends decided to go camping between </a:t>
            </a:r>
          </a:p>
          <a:p>
            <a:pPr marL="457200" lvl="1" indent="0">
              <a:buNone/>
            </a:pPr>
            <a:r>
              <a:rPr lang="en-US" dirty="0"/>
              <a:t>Ranger Lake and </a:t>
            </a:r>
            <a:r>
              <a:rPr lang="en-US" dirty="0" err="1"/>
              <a:t>hwy</a:t>
            </a:r>
            <a:r>
              <a:rPr lang="en-US" dirty="0"/>
              <a:t> 129. You are over 20 km into the </a:t>
            </a:r>
            <a:r>
              <a:rPr lang="en-US" dirty="0" smtClean="0"/>
              <a:t>woods. A bear destroyed most of your belongings </a:t>
            </a:r>
            <a:r>
              <a:rPr lang="en-US" smtClean="0"/>
              <a:t>and food.</a:t>
            </a:r>
            <a:endParaRPr lang="en-US" dirty="0"/>
          </a:p>
          <a:p>
            <a:r>
              <a:rPr lang="en-US" dirty="0"/>
              <a:t>Supplies- 6 L of water, food for 2 days, Compass, map, matches, tent, sleeping bags, fishing </a:t>
            </a:r>
            <a:r>
              <a:rPr lang="en-US" dirty="0" smtClean="0"/>
              <a:t>rod with a bare hook, </a:t>
            </a:r>
            <a:r>
              <a:rPr lang="en-US" dirty="0"/>
              <a:t>and </a:t>
            </a:r>
            <a:r>
              <a:rPr lang="en-US" dirty="0" smtClean="0"/>
              <a:t>the </a:t>
            </a:r>
            <a:r>
              <a:rPr lang="en-US" dirty="0"/>
              <a:t>clothing you are currently in.</a:t>
            </a:r>
          </a:p>
          <a:p>
            <a:pPr indent="-285750"/>
            <a:r>
              <a:rPr lang="en-US" dirty="0"/>
              <a:t>Since you are camping, you told people you would be gone for 4 days but you became lost while looking for a campsite </a:t>
            </a:r>
            <a:r>
              <a:rPr lang="en-US" dirty="0" smtClean="0"/>
              <a:t>on </a:t>
            </a:r>
            <a:r>
              <a:rPr lang="en-US" dirty="0"/>
              <a:t>day 1 and one of your group members twisted their ankle. </a:t>
            </a:r>
          </a:p>
          <a:p>
            <a:r>
              <a:rPr lang="en-US" dirty="0"/>
              <a:t>Decide if you are going to try to travel. Give reasons as to why you will or will not travel. </a:t>
            </a:r>
          </a:p>
          <a:p>
            <a:pPr marL="457200" lvl="1" indent="0">
              <a:buNone/>
            </a:pPr>
            <a:endParaRPr lang="en-US" dirty="0"/>
          </a:p>
          <a:p>
            <a:pPr lvl="1"/>
            <a:endParaRPr lang="en-US" dirty="0"/>
          </a:p>
          <a:p>
            <a:endParaRPr lang="en-US" dirty="0"/>
          </a:p>
        </p:txBody>
      </p:sp>
      <p:pic>
        <p:nvPicPr>
          <p:cNvPr id="4" name="Picture 3"/>
          <p:cNvPicPr>
            <a:picLocks noChangeAspect="1"/>
          </p:cNvPicPr>
          <p:nvPr/>
        </p:nvPicPr>
        <p:blipFill>
          <a:blip r:embed="rId2"/>
          <a:srcRect l="53324" t="10471" r="12766" b="48697"/>
          <a:stretch>
            <a:fillRect/>
          </a:stretch>
        </p:blipFill>
        <p:spPr>
          <a:xfrm>
            <a:off x="7045747" y="0"/>
            <a:ext cx="5143078" cy="3881797"/>
          </a:xfrm>
          <a:prstGeom prst="rect">
            <a:avLst/>
          </a:prstGeom>
        </p:spPr>
      </p:pic>
      <p:sp>
        <p:nvSpPr>
          <p:cNvPr id="5" name="5-Point Star 4"/>
          <p:cNvSpPr/>
          <p:nvPr/>
        </p:nvSpPr>
        <p:spPr>
          <a:xfrm>
            <a:off x="10275538" y="1581509"/>
            <a:ext cx="473978" cy="41106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8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Mental Stages of the Lost Victim</a:t>
            </a:r>
          </a:p>
        </p:txBody>
      </p:sp>
      <p:sp>
        <p:nvSpPr>
          <p:cNvPr id="3" name="Content Placeholder 2"/>
          <p:cNvSpPr>
            <a:spLocks noGrp="1"/>
          </p:cNvSpPr>
          <p:nvPr>
            <p:ph idx="1"/>
          </p:nvPr>
        </p:nvSpPr>
        <p:spPr/>
        <p:txBody>
          <a:bodyPr>
            <a:normAutofit/>
          </a:bodyPr>
          <a:lstStyle/>
          <a:p>
            <a:pPr>
              <a:buAutoNum type="arabicPeriod"/>
            </a:pPr>
            <a:r>
              <a:rPr lang="en-US" sz="2800" dirty="0"/>
              <a:t>Running away from the area to get as far away as possible </a:t>
            </a:r>
          </a:p>
        </p:txBody>
      </p:sp>
      <p:pic>
        <p:nvPicPr>
          <p:cNvPr id="1026" name="Picture 2" descr="http://survival-mastery.com/wp-content/uploads/2015/06/Lost-in-wilderness-810x5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583" y="3219303"/>
            <a:ext cx="5605420" cy="350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6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Mental Stages of the Lost Victim</a:t>
            </a:r>
          </a:p>
        </p:txBody>
      </p:sp>
      <p:sp>
        <p:nvSpPr>
          <p:cNvPr id="3" name="Content Placeholder 2"/>
          <p:cNvSpPr>
            <a:spLocks noGrp="1"/>
          </p:cNvSpPr>
          <p:nvPr>
            <p:ph idx="1"/>
          </p:nvPr>
        </p:nvSpPr>
        <p:spPr>
          <a:xfrm>
            <a:off x="1154955" y="2603500"/>
            <a:ext cx="5244902" cy="3416300"/>
          </a:xfrm>
        </p:spPr>
        <p:txBody>
          <a:bodyPr>
            <a:normAutofit fontScale="85000" lnSpcReduction="20000"/>
          </a:bodyPr>
          <a:lstStyle/>
          <a:p>
            <a:pPr marL="0" indent="0">
              <a:buNone/>
            </a:pPr>
            <a:r>
              <a:rPr lang="en-US" sz="2800" dirty="0"/>
              <a:t>2. </a:t>
            </a:r>
            <a:r>
              <a:rPr lang="en-US" sz="3800" b="1" dirty="0"/>
              <a:t>Walking around circles</a:t>
            </a:r>
          </a:p>
          <a:p>
            <a:pPr marL="0" indent="0">
              <a:buNone/>
            </a:pPr>
            <a:endParaRPr lang="en-US" sz="2800" dirty="0"/>
          </a:p>
          <a:p>
            <a:pPr marL="0" indent="0">
              <a:buNone/>
            </a:pPr>
            <a:r>
              <a:rPr lang="en-US" sz="2800" dirty="0"/>
              <a:t>National Geographic did a study to see if people really do walk in circles </a:t>
            </a:r>
            <a:r>
              <a:rPr lang="en-US" sz="2800" dirty="0">
                <a:sym typeface="Wingdings" panose="05000000000000000000" pitchFamily="2" charset="2"/>
              </a:rPr>
              <a:t> </a:t>
            </a:r>
          </a:p>
          <a:p>
            <a:pPr marL="0" indent="0">
              <a:buNone/>
            </a:pPr>
            <a:r>
              <a:rPr lang="en-US" sz="2800" dirty="0">
                <a:sym typeface="Wingdings" panose="05000000000000000000" pitchFamily="2" charset="2"/>
              </a:rPr>
              <a:t>Sun out = No</a:t>
            </a:r>
          </a:p>
          <a:p>
            <a:pPr marL="0" indent="0">
              <a:buNone/>
            </a:pPr>
            <a:r>
              <a:rPr lang="en-US" sz="2800" dirty="0">
                <a:sym typeface="Wingdings" panose="05000000000000000000" pitchFamily="2" charset="2"/>
              </a:rPr>
              <a:t>Cloudy = Yes</a:t>
            </a:r>
          </a:p>
          <a:p>
            <a:pPr marL="0" indent="0">
              <a:buNone/>
            </a:pPr>
            <a:r>
              <a:rPr lang="en-US" sz="2800" dirty="0">
                <a:sym typeface="Wingdings" panose="05000000000000000000" pitchFamily="2" charset="2"/>
              </a:rPr>
              <a:t>Blindfolded = All over the place. </a:t>
            </a:r>
            <a:endParaRPr lang="en-US" sz="2800" dirty="0"/>
          </a:p>
        </p:txBody>
      </p:sp>
      <p:pic>
        <p:nvPicPr>
          <p:cNvPr id="2050" name="Picture 2" descr="http://phenomena.nationalgeographic.com/files/2012/12/Walking-in-circ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856" y="2164792"/>
            <a:ext cx="4762500" cy="461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626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Mental Stages of the Lost Victim</a:t>
            </a:r>
          </a:p>
        </p:txBody>
      </p:sp>
      <p:sp>
        <p:nvSpPr>
          <p:cNvPr id="3" name="Content Placeholder 2"/>
          <p:cNvSpPr>
            <a:spLocks noGrp="1"/>
          </p:cNvSpPr>
          <p:nvPr>
            <p:ph idx="1"/>
          </p:nvPr>
        </p:nvSpPr>
        <p:spPr/>
        <p:txBody>
          <a:bodyPr/>
          <a:lstStyle/>
          <a:p>
            <a:pPr marL="0" indent="0">
              <a:buNone/>
            </a:pPr>
            <a:r>
              <a:rPr lang="en-US" dirty="0"/>
              <a:t>3. </a:t>
            </a:r>
            <a:r>
              <a:rPr lang="en-US" sz="3200" dirty="0"/>
              <a:t>Become obsessed with strange images. (</a:t>
            </a:r>
            <a:r>
              <a:rPr lang="en-US" sz="3200" dirty="0" err="1"/>
              <a:t>ie</a:t>
            </a:r>
            <a:r>
              <a:rPr lang="en-US" sz="3200" dirty="0"/>
              <a:t>) birds = ghosts, stumps = monsters</a:t>
            </a:r>
          </a:p>
        </p:txBody>
      </p:sp>
      <p:pic>
        <p:nvPicPr>
          <p:cNvPr id="3074" name="Picture 2" descr="http://i.huffpost.com/gen/1634249/thumbs/o-SKULL-5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49" y="3767061"/>
            <a:ext cx="4826944" cy="30909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popcornhorror.com/wp-content/uploads/2013/11/scary-t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247" y="3635302"/>
            <a:ext cx="4209845" cy="315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10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Mental Stages of the Lost Victim</a:t>
            </a:r>
          </a:p>
        </p:txBody>
      </p:sp>
      <p:sp>
        <p:nvSpPr>
          <p:cNvPr id="3" name="Content Placeholder 2"/>
          <p:cNvSpPr>
            <a:spLocks noGrp="1"/>
          </p:cNvSpPr>
          <p:nvPr>
            <p:ph idx="1"/>
          </p:nvPr>
        </p:nvSpPr>
        <p:spPr>
          <a:xfrm>
            <a:off x="1154955" y="2603500"/>
            <a:ext cx="3930230" cy="3416300"/>
          </a:xfrm>
        </p:spPr>
        <p:txBody>
          <a:bodyPr>
            <a:normAutofit lnSpcReduction="10000"/>
          </a:bodyPr>
          <a:lstStyle/>
          <a:p>
            <a:pPr marL="0" indent="0">
              <a:buNone/>
            </a:pPr>
            <a:r>
              <a:rPr lang="en-US" sz="3200" dirty="0"/>
              <a:t>4. Madness of the woods sets in. One starts to question everything and may even run away from rescuers</a:t>
            </a:r>
          </a:p>
        </p:txBody>
      </p:sp>
      <p:pic>
        <p:nvPicPr>
          <p:cNvPr id="4098" name="Picture 2" descr="http://www.windsorstar.com/news/cms/binary/5319616.jpg?size=640x4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65" y="2406650"/>
            <a:ext cx="5905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321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Mental Stages of the Lost Victim</a:t>
            </a:r>
          </a:p>
        </p:txBody>
      </p:sp>
      <p:sp>
        <p:nvSpPr>
          <p:cNvPr id="3" name="Content Placeholder 2"/>
          <p:cNvSpPr>
            <a:spLocks noGrp="1"/>
          </p:cNvSpPr>
          <p:nvPr>
            <p:ph idx="1"/>
          </p:nvPr>
        </p:nvSpPr>
        <p:spPr/>
        <p:txBody>
          <a:bodyPr>
            <a:normAutofit/>
          </a:bodyPr>
          <a:lstStyle/>
          <a:p>
            <a:pPr marL="0" indent="0">
              <a:buNone/>
            </a:pPr>
            <a:r>
              <a:rPr lang="en-US" sz="2800" dirty="0"/>
              <a:t>5. Just keep walking and falling down. Victim is now close to death. </a:t>
            </a:r>
          </a:p>
        </p:txBody>
      </p:sp>
      <p:pic>
        <p:nvPicPr>
          <p:cNvPr id="5122" name="Picture 2" descr="http://www.durangotexas.com/eyesontexas/pix/hillcountry/enchanted10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517" y="3308965"/>
            <a:ext cx="4482741" cy="335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353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Things to Note</a:t>
            </a:r>
          </a:p>
        </p:txBody>
      </p:sp>
      <p:sp>
        <p:nvSpPr>
          <p:cNvPr id="3" name="Content Placeholder 2"/>
          <p:cNvSpPr>
            <a:spLocks noGrp="1"/>
          </p:cNvSpPr>
          <p:nvPr>
            <p:ph idx="1"/>
          </p:nvPr>
        </p:nvSpPr>
        <p:spPr/>
        <p:txBody>
          <a:bodyPr vert="horz" lIns="91440" tIns="45720" rIns="91440" bIns="45720" rtlCol="0" anchor="t">
            <a:normAutofit/>
          </a:bodyPr>
          <a:lstStyle/>
          <a:p>
            <a:r>
              <a:rPr lang="en-US" sz="2800" dirty="0"/>
              <a:t>Stories of people being lost and they decided to keep walking because they did not want to fee stupid. Being found sitting and waiting doesn’t seem like the “manly thing to do. </a:t>
            </a:r>
            <a:r>
              <a:rPr lang="en-US" dirty="0"/>
              <a:t> </a:t>
            </a:r>
          </a:p>
          <a:p>
            <a:endParaRPr lang="en-US" dirty="0"/>
          </a:p>
        </p:txBody>
      </p:sp>
    </p:spTree>
    <p:extLst>
      <p:ext uri="{BB962C8B-B14F-4D97-AF65-F5344CB8AC3E}">
        <p14:creationId xmlns:p14="http://schemas.microsoft.com/office/powerpoint/2010/main" val="3303973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Things to Note</a:t>
            </a:r>
          </a:p>
        </p:txBody>
      </p:sp>
      <p:sp>
        <p:nvSpPr>
          <p:cNvPr id="3" name="Content Placeholder 2"/>
          <p:cNvSpPr>
            <a:spLocks noGrp="1"/>
          </p:cNvSpPr>
          <p:nvPr>
            <p:ph idx="1"/>
          </p:nvPr>
        </p:nvSpPr>
        <p:spPr/>
        <p:txBody>
          <a:bodyPr vert="horz" lIns="91440" tIns="45720" rIns="91440" bIns="45720" rtlCol="0" anchor="t">
            <a:normAutofit/>
          </a:bodyPr>
          <a:lstStyle/>
          <a:p>
            <a:r>
              <a:rPr lang="en-US" sz="2800" dirty="0"/>
              <a:t>Post Traumatic Stress Disorder (PTSD)will most likely affect anyone who has been in a life threatening situation</a:t>
            </a:r>
            <a:r>
              <a:rPr lang="en-US" dirty="0"/>
              <a:t> </a:t>
            </a:r>
          </a:p>
          <a:p>
            <a:endParaRPr lang="en-US" dirty="0"/>
          </a:p>
        </p:txBody>
      </p:sp>
      <p:pic>
        <p:nvPicPr>
          <p:cNvPr id="4" name="Picture 3"/>
          <p:cNvPicPr>
            <a:picLocks noChangeAspect="1"/>
          </p:cNvPicPr>
          <p:nvPr/>
        </p:nvPicPr>
        <p:blipFill>
          <a:blip r:embed="rId3"/>
          <a:stretch>
            <a:fillRect/>
          </a:stretch>
        </p:blipFill>
        <p:spPr>
          <a:xfrm>
            <a:off x="5676900" y="3762375"/>
            <a:ext cx="4015093" cy="2915116"/>
          </a:xfrm>
          <a:prstGeom prst="rect">
            <a:avLst/>
          </a:prstGeom>
        </p:spPr>
      </p:pic>
    </p:spTree>
    <p:extLst>
      <p:ext uri="{BB962C8B-B14F-4D97-AF65-F5344CB8AC3E}">
        <p14:creationId xmlns:p14="http://schemas.microsoft.com/office/powerpoint/2010/main" val="3875020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Things to Note</a:t>
            </a:r>
          </a:p>
        </p:txBody>
      </p:sp>
      <p:sp>
        <p:nvSpPr>
          <p:cNvPr id="3" name="Content Placeholder 2"/>
          <p:cNvSpPr>
            <a:spLocks noGrp="1"/>
          </p:cNvSpPr>
          <p:nvPr>
            <p:ph idx="1"/>
          </p:nvPr>
        </p:nvSpPr>
        <p:spPr/>
        <p:txBody>
          <a:bodyPr vert="horz" lIns="91440" tIns="45720" rIns="91440" bIns="45720" rtlCol="0" anchor="t">
            <a:normAutofit/>
          </a:bodyPr>
          <a:lstStyle/>
          <a:p>
            <a:r>
              <a:rPr lang="en-US" sz="2400" dirty="0"/>
              <a:t>Preventative medicine:- What are some tings we can do to prevent getting lost and ending up in a survival situation. </a:t>
            </a:r>
          </a:p>
          <a:p>
            <a:r>
              <a:rPr lang="en-US" sz="2400" dirty="0"/>
              <a:t>1. Inform someone of your activities: - where you are going, how long, when you will be back, if you are with someone else</a:t>
            </a:r>
          </a:p>
          <a:p>
            <a:endParaRPr lang="en-US" dirty="0"/>
          </a:p>
        </p:txBody>
      </p:sp>
      <p:pic>
        <p:nvPicPr>
          <p:cNvPr id="4" name="Picture 3"/>
          <p:cNvPicPr>
            <a:picLocks noChangeAspect="1"/>
          </p:cNvPicPr>
          <p:nvPr/>
        </p:nvPicPr>
        <p:blipFill>
          <a:blip r:embed="rId2"/>
          <a:stretch>
            <a:fillRect/>
          </a:stretch>
        </p:blipFill>
        <p:spPr>
          <a:xfrm>
            <a:off x="4865964" y="4665328"/>
            <a:ext cx="2743200" cy="2057400"/>
          </a:xfrm>
          <a:prstGeom prst="rect">
            <a:avLst/>
          </a:prstGeom>
        </p:spPr>
      </p:pic>
    </p:spTree>
    <p:extLst>
      <p:ext uri="{BB962C8B-B14F-4D97-AF65-F5344CB8AC3E}">
        <p14:creationId xmlns:p14="http://schemas.microsoft.com/office/powerpoint/2010/main" val="23072700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153</TotalTime>
  <Words>624</Words>
  <Application>Microsoft Office PowerPoint</Application>
  <PresentationFormat>Widescreen</PresentationFormat>
  <Paragraphs>73</Paragraphs>
  <Slides>19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Wingdings</vt:lpstr>
      <vt:lpstr>Wingdings 3</vt:lpstr>
      <vt:lpstr>Ion Boardroom</vt:lpstr>
      <vt:lpstr>5 Mental Stages of the Lost Victim</vt:lpstr>
      <vt:lpstr>5 Mental Stages of the Lost Victim</vt:lpstr>
      <vt:lpstr>5 Mental Stages of the Lost Victim</vt:lpstr>
      <vt:lpstr>5 Mental Stages of the Lost Victim</vt:lpstr>
      <vt:lpstr>5 Mental Stages of the Lost Victim</vt:lpstr>
      <vt:lpstr>5 Mental Stages of the Lost Victim</vt:lpstr>
      <vt:lpstr>Some Things to Note</vt:lpstr>
      <vt:lpstr>Some Things to Note</vt:lpstr>
      <vt:lpstr>Some Things to Note</vt:lpstr>
      <vt:lpstr>Some Things to Note</vt:lpstr>
      <vt:lpstr>Some Things to Note</vt:lpstr>
      <vt:lpstr>Some Things to Note</vt:lpstr>
      <vt:lpstr>How to decide to travel or not</vt:lpstr>
      <vt:lpstr>How to decide to travel or not</vt:lpstr>
      <vt:lpstr>How to decide to travel or not</vt:lpstr>
      <vt:lpstr>How to decide to travel or not</vt:lpstr>
      <vt:lpstr>How to decide to travel or not</vt:lpstr>
      <vt:lpstr>Important Things to Think About</vt:lpstr>
      <vt:lpstr>Activity </vt:lpstr>
    </vt:vector>
  </TitlesOfParts>
  <Company>Algoma District School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Mental Stages of the Lost Victim</dc:title>
  <dc:creator>DAVID HOOVER</dc:creator>
  <cp:lastModifiedBy>DAVID HOOVER</cp:lastModifiedBy>
  <cp:revision>13</cp:revision>
  <dcterms:created xsi:type="dcterms:W3CDTF">2016-05-25T16:44:54Z</dcterms:created>
  <dcterms:modified xsi:type="dcterms:W3CDTF">2016-05-26T12:36:08Z</dcterms:modified>
</cp:coreProperties>
</file>