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OOVER" userId="S::hooverd@adsb.ca::e40c115e-3ebf-4eaf-8e6d-7a96c5876749" providerId="AD" clId="Web-{53971489-A6AE-AA5F-11DD-A3F8F321CA0A}"/>
    <pc:docChg chg="addSld modSld">
      <pc:chgData name="DAVID HOOVER" userId="S::hooverd@adsb.ca::e40c115e-3ebf-4eaf-8e6d-7a96c5876749" providerId="AD" clId="Web-{53971489-A6AE-AA5F-11DD-A3F8F321CA0A}" dt="2019-02-22T03:22:30.953" v="779" actId="14100"/>
      <pc:docMkLst>
        <pc:docMk/>
      </pc:docMkLst>
      <pc:sldChg chg="modSp">
        <pc:chgData name="DAVID HOOVER" userId="S::hooverd@adsb.ca::e40c115e-3ebf-4eaf-8e6d-7a96c5876749" providerId="AD" clId="Web-{53971489-A6AE-AA5F-11DD-A3F8F321CA0A}" dt="2019-02-22T03:11:58.204" v="348" actId="20577"/>
        <pc:sldMkLst>
          <pc:docMk/>
          <pc:sldMk cId="2903358199" sldId="269"/>
        </pc:sldMkLst>
        <pc:spChg chg="mod">
          <ac:chgData name="DAVID HOOVER" userId="S::hooverd@adsb.ca::e40c115e-3ebf-4eaf-8e6d-7a96c5876749" providerId="AD" clId="Web-{53971489-A6AE-AA5F-11DD-A3F8F321CA0A}" dt="2019-02-22T03:10:15.704" v="203" actId="20577"/>
          <ac:spMkLst>
            <pc:docMk/>
            <pc:sldMk cId="2903358199" sldId="269"/>
            <ac:spMk id="2" creationId="{00000000-0000-0000-0000-000000000000}"/>
          </ac:spMkLst>
        </pc:spChg>
        <pc:spChg chg="mod">
          <ac:chgData name="DAVID HOOVER" userId="S::hooverd@adsb.ca::e40c115e-3ebf-4eaf-8e6d-7a96c5876749" providerId="AD" clId="Web-{53971489-A6AE-AA5F-11DD-A3F8F321CA0A}" dt="2019-02-22T03:11:58.204" v="348" actId="20577"/>
          <ac:spMkLst>
            <pc:docMk/>
            <pc:sldMk cId="2903358199" sldId="269"/>
            <ac:spMk id="3" creationId="{00000000-0000-0000-0000-000000000000}"/>
          </ac:spMkLst>
        </pc:spChg>
      </pc:sldChg>
      <pc:sldChg chg="modSp">
        <pc:chgData name="DAVID HOOVER" userId="S::hooverd@adsb.ca::e40c115e-3ebf-4eaf-8e6d-7a96c5876749" providerId="AD" clId="Web-{53971489-A6AE-AA5F-11DD-A3F8F321CA0A}" dt="2019-02-22T03:15:07.047" v="490" actId="20577"/>
        <pc:sldMkLst>
          <pc:docMk/>
          <pc:sldMk cId="4088782527" sldId="271"/>
        </pc:sldMkLst>
        <pc:spChg chg="mod">
          <ac:chgData name="DAVID HOOVER" userId="S::hooverd@adsb.ca::e40c115e-3ebf-4eaf-8e6d-7a96c5876749" providerId="AD" clId="Web-{53971489-A6AE-AA5F-11DD-A3F8F321CA0A}" dt="2019-02-22T03:15:07.047" v="490" actId="20577"/>
          <ac:spMkLst>
            <pc:docMk/>
            <pc:sldMk cId="4088782527" sldId="271"/>
            <ac:spMk id="3" creationId="{00000000-0000-0000-0000-000000000000}"/>
          </ac:spMkLst>
        </pc:spChg>
      </pc:sldChg>
      <pc:sldChg chg="modSp add replId">
        <pc:chgData name="DAVID HOOVER" userId="S::hooverd@adsb.ca::e40c115e-3ebf-4eaf-8e6d-7a96c5876749" providerId="AD" clId="Web-{53971489-A6AE-AA5F-11DD-A3F8F321CA0A}" dt="2019-02-22T03:17:01.953" v="621" actId="14100"/>
        <pc:sldMkLst>
          <pc:docMk/>
          <pc:sldMk cId="3409155839" sldId="272"/>
        </pc:sldMkLst>
        <pc:spChg chg="mod">
          <ac:chgData name="DAVID HOOVER" userId="S::hooverd@adsb.ca::e40c115e-3ebf-4eaf-8e6d-7a96c5876749" providerId="AD" clId="Web-{53971489-A6AE-AA5F-11DD-A3F8F321CA0A}" dt="2019-02-22T03:17:01.953" v="621" actId="14100"/>
          <ac:spMkLst>
            <pc:docMk/>
            <pc:sldMk cId="3409155839" sldId="272"/>
            <ac:spMk id="3" creationId="{00000000-0000-0000-0000-000000000000}"/>
          </ac:spMkLst>
        </pc:spChg>
      </pc:sldChg>
      <pc:sldChg chg="modSp new">
        <pc:chgData name="DAVID HOOVER" userId="S::hooverd@adsb.ca::e40c115e-3ebf-4eaf-8e6d-7a96c5876749" providerId="AD" clId="Web-{53971489-A6AE-AA5F-11DD-A3F8F321CA0A}" dt="2019-02-22T03:20:16.765" v="772" actId="20577"/>
        <pc:sldMkLst>
          <pc:docMk/>
          <pc:sldMk cId="1493420464" sldId="273"/>
        </pc:sldMkLst>
        <pc:spChg chg="mod">
          <ac:chgData name="DAVID HOOVER" userId="S::hooverd@adsb.ca::e40c115e-3ebf-4eaf-8e6d-7a96c5876749" providerId="AD" clId="Web-{53971489-A6AE-AA5F-11DD-A3F8F321CA0A}" dt="2019-02-22T03:18:04.906" v="631" actId="20577"/>
          <ac:spMkLst>
            <pc:docMk/>
            <pc:sldMk cId="1493420464" sldId="273"/>
            <ac:spMk id="2" creationId="{9DA58CAD-3131-4FC4-93B0-E0DA5F72BC1A}"/>
          </ac:spMkLst>
        </pc:spChg>
        <pc:spChg chg="mod">
          <ac:chgData name="DAVID HOOVER" userId="S::hooverd@adsb.ca::e40c115e-3ebf-4eaf-8e6d-7a96c5876749" providerId="AD" clId="Web-{53971489-A6AE-AA5F-11DD-A3F8F321CA0A}" dt="2019-02-22T03:20:16.765" v="772" actId="20577"/>
          <ac:spMkLst>
            <pc:docMk/>
            <pc:sldMk cId="1493420464" sldId="273"/>
            <ac:spMk id="3" creationId="{C710494A-D355-4615-B3A6-ACF6449D5EEA}"/>
          </ac:spMkLst>
        </pc:spChg>
      </pc:sldChg>
      <pc:sldChg chg="modSp add replId">
        <pc:chgData name="DAVID HOOVER" userId="S::hooverd@adsb.ca::e40c115e-3ebf-4eaf-8e6d-7a96c5876749" providerId="AD" clId="Web-{53971489-A6AE-AA5F-11DD-A3F8F321CA0A}" dt="2019-02-22T03:22:30.953" v="779" actId="14100"/>
        <pc:sldMkLst>
          <pc:docMk/>
          <pc:sldMk cId="4148611949" sldId="274"/>
        </pc:sldMkLst>
        <pc:spChg chg="mod">
          <ac:chgData name="DAVID HOOVER" userId="S::hooverd@adsb.ca::e40c115e-3ebf-4eaf-8e6d-7a96c5876749" providerId="AD" clId="Web-{53971489-A6AE-AA5F-11DD-A3F8F321CA0A}" dt="2019-02-22T03:21:24.640" v="777" actId="20577"/>
          <ac:spMkLst>
            <pc:docMk/>
            <pc:sldMk cId="4148611949" sldId="274"/>
            <ac:spMk id="2" creationId="{00000000-0000-0000-0000-000000000000}"/>
          </ac:spMkLst>
        </pc:spChg>
        <pc:graphicFrameChg chg="mod">
          <ac:chgData name="DAVID HOOVER" userId="S::hooverd@adsb.ca::e40c115e-3ebf-4eaf-8e6d-7a96c5876749" providerId="AD" clId="Web-{53971489-A6AE-AA5F-11DD-A3F8F321CA0A}" dt="2019-02-22T03:22:30.953" v="779" actId="14100"/>
          <ac:graphicFrameMkLst>
            <pc:docMk/>
            <pc:sldMk cId="4148611949" sldId="274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F9E03-7EBC-4FEE-BB1F-6DA09FC2C7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42500-D41B-43FB-86E3-0874CAD76330}">
      <dgm:prSet phldrT="[Text]" custT="1"/>
      <dgm:spPr/>
      <dgm:t>
        <a:bodyPr/>
        <a:lstStyle/>
        <a:p>
          <a:r>
            <a:rPr lang="en-US" sz="1800" dirty="0"/>
            <a:t>Crown/Sovereign Head of state</a:t>
          </a:r>
        </a:p>
      </dgm:t>
    </dgm:pt>
    <dgm:pt modelId="{D48AB750-DC37-4B31-A0D2-6072101311D5}" type="parTrans" cxnId="{1FF8B8FB-9CF3-459E-A7E4-C9396496FE57}">
      <dgm:prSet/>
      <dgm:spPr/>
      <dgm:t>
        <a:bodyPr/>
        <a:lstStyle/>
        <a:p>
          <a:endParaRPr lang="en-US" sz="4800"/>
        </a:p>
      </dgm:t>
    </dgm:pt>
    <dgm:pt modelId="{970C8C14-EDAC-431E-9406-9B2EE8160C77}" type="sibTrans" cxnId="{1FF8B8FB-9CF3-459E-A7E4-C9396496FE57}">
      <dgm:prSet/>
      <dgm:spPr/>
      <dgm:t>
        <a:bodyPr/>
        <a:lstStyle/>
        <a:p>
          <a:endParaRPr lang="en-US" sz="4800"/>
        </a:p>
      </dgm:t>
    </dgm:pt>
    <dgm:pt modelId="{FB8489D8-1B13-450B-929B-3AB1B0402FBB}">
      <dgm:prSet phldrT="[Text]" custT="1"/>
      <dgm:spPr/>
      <dgm:t>
        <a:bodyPr/>
        <a:lstStyle/>
        <a:p>
          <a:r>
            <a:rPr lang="en-US" sz="1800" dirty="0"/>
            <a:t>Structure of the Provincial/ Territorial Governments</a:t>
          </a:r>
        </a:p>
      </dgm:t>
    </dgm:pt>
    <dgm:pt modelId="{FE305CF1-7839-4A80-8F3E-69CCB1E527B6}" type="parTrans" cxnId="{DAB2C851-B00A-4DBF-8783-59D0F7490F44}">
      <dgm:prSet custT="1"/>
      <dgm:spPr/>
      <dgm:t>
        <a:bodyPr/>
        <a:lstStyle/>
        <a:p>
          <a:endParaRPr lang="en-US" sz="4800"/>
        </a:p>
      </dgm:t>
    </dgm:pt>
    <dgm:pt modelId="{D131C0DC-076B-4B63-9F71-96E441D444F4}" type="sibTrans" cxnId="{DAB2C851-B00A-4DBF-8783-59D0F7490F44}">
      <dgm:prSet/>
      <dgm:spPr/>
      <dgm:t>
        <a:bodyPr/>
        <a:lstStyle/>
        <a:p>
          <a:endParaRPr lang="en-US" sz="4800"/>
        </a:p>
      </dgm:t>
    </dgm:pt>
    <dgm:pt modelId="{F2719AD1-8E85-48C2-BB5E-24356C0B59B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Legislative </a:t>
          </a:r>
        </a:p>
      </dgm:t>
    </dgm:pt>
    <dgm:pt modelId="{B57063A2-A3A5-4C6F-8D7A-3E4201D2A851}" type="parTrans" cxnId="{5860B621-9862-4808-927A-E7F35326EC57}">
      <dgm:prSet custT="1"/>
      <dgm:spPr/>
      <dgm:t>
        <a:bodyPr/>
        <a:lstStyle/>
        <a:p>
          <a:endParaRPr lang="en-US" sz="4800"/>
        </a:p>
      </dgm:t>
    </dgm:pt>
    <dgm:pt modelId="{BE2C6FFE-FD29-4970-B71D-20388B5342A5}" type="sibTrans" cxnId="{5860B621-9862-4808-927A-E7F35326EC57}">
      <dgm:prSet/>
      <dgm:spPr/>
      <dgm:t>
        <a:bodyPr/>
        <a:lstStyle/>
        <a:p>
          <a:endParaRPr lang="en-US" sz="4800"/>
        </a:p>
      </dgm:t>
    </dgm:pt>
    <dgm:pt modelId="{5EB4A954-62FC-4C73-AC71-BEE66F947E61}">
      <dgm:prSet phldrT="[Text]" custT="1"/>
      <dgm:spPr/>
      <dgm:t>
        <a:bodyPr/>
        <a:lstStyle/>
        <a:p>
          <a:r>
            <a:rPr lang="en-US" sz="1800" dirty="0"/>
            <a:t>Structure of the Federal Government </a:t>
          </a:r>
        </a:p>
      </dgm:t>
    </dgm:pt>
    <dgm:pt modelId="{1910B446-9152-4932-86F4-80CB9215524E}" type="parTrans" cxnId="{7F8C01F8-DEE9-41C8-9085-5AD1F64AD380}">
      <dgm:prSet custT="1"/>
      <dgm:spPr/>
      <dgm:t>
        <a:bodyPr/>
        <a:lstStyle/>
        <a:p>
          <a:endParaRPr lang="en-US" sz="4800"/>
        </a:p>
      </dgm:t>
    </dgm:pt>
    <dgm:pt modelId="{4DF1FB0D-59F5-4FF2-8732-326AE9DE780E}" type="sibTrans" cxnId="{7F8C01F8-DEE9-41C8-9085-5AD1F64AD380}">
      <dgm:prSet/>
      <dgm:spPr/>
      <dgm:t>
        <a:bodyPr/>
        <a:lstStyle/>
        <a:p>
          <a:endParaRPr lang="en-US" sz="4800"/>
        </a:p>
      </dgm:t>
    </dgm:pt>
    <dgm:pt modelId="{2FA6711D-50F3-4834-9F39-9BDD2A8FA6A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Legislative</a:t>
          </a:r>
        </a:p>
      </dgm:t>
    </dgm:pt>
    <dgm:pt modelId="{9AEE9C6B-C00A-4185-B7E4-99F76290C5E2}" type="parTrans" cxnId="{224D1BAD-391C-4C0B-9610-B07E617AE557}">
      <dgm:prSet custT="1"/>
      <dgm:spPr/>
      <dgm:t>
        <a:bodyPr/>
        <a:lstStyle/>
        <a:p>
          <a:endParaRPr lang="en-US" sz="4800"/>
        </a:p>
      </dgm:t>
    </dgm:pt>
    <dgm:pt modelId="{6A486BEF-48D9-4388-B8C6-F876A732EADB}" type="sibTrans" cxnId="{224D1BAD-391C-4C0B-9610-B07E617AE557}">
      <dgm:prSet/>
      <dgm:spPr/>
      <dgm:t>
        <a:bodyPr/>
        <a:lstStyle/>
        <a:p>
          <a:endParaRPr lang="en-US" sz="4800"/>
        </a:p>
      </dgm:t>
    </dgm:pt>
    <dgm:pt modelId="{B218ED33-3800-4911-957E-7B4B6CB9E15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/>
            <a:t>Judiciary (Courts)</a:t>
          </a:r>
        </a:p>
      </dgm:t>
    </dgm:pt>
    <dgm:pt modelId="{51E41E4B-59B3-4DF7-A73A-C3B185BE272C}" type="parTrans" cxnId="{9B2F7BEA-203E-4385-BF05-C6C0256B5967}">
      <dgm:prSet custT="1"/>
      <dgm:spPr/>
      <dgm:t>
        <a:bodyPr/>
        <a:lstStyle/>
        <a:p>
          <a:endParaRPr lang="en-US" sz="4800"/>
        </a:p>
      </dgm:t>
    </dgm:pt>
    <dgm:pt modelId="{CC3A2902-1E51-48AD-A1E0-8405E8379F66}" type="sibTrans" cxnId="{9B2F7BEA-203E-4385-BF05-C6C0256B5967}">
      <dgm:prSet/>
      <dgm:spPr/>
      <dgm:t>
        <a:bodyPr/>
        <a:lstStyle/>
        <a:p>
          <a:endParaRPr lang="en-US" sz="4800"/>
        </a:p>
      </dgm:t>
    </dgm:pt>
    <dgm:pt modelId="{1FDF0269-52CD-4B83-9C2B-D8AB4E45245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Executive</a:t>
          </a:r>
        </a:p>
      </dgm:t>
    </dgm:pt>
    <dgm:pt modelId="{1FB1A1CC-924B-4EF4-8EBF-EEC037F0B76C}" type="parTrans" cxnId="{C99F04B2-1F91-470E-AF50-DE0BEAB6A742}">
      <dgm:prSet custT="1"/>
      <dgm:spPr/>
      <dgm:t>
        <a:bodyPr/>
        <a:lstStyle/>
        <a:p>
          <a:endParaRPr lang="en-US" sz="4800"/>
        </a:p>
      </dgm:t>
    </dgm:pt>
    <dgm:pt modelId="{BC059F61-AF12-48C0-BCE9-CC394727E9B7}" type="sibTrans" cxnId="{C99F04B2-1F91-470E-AF50-DE0BEAB6A742}">
      <dgm:prSet/>
      <dgm:spPr/>
      <dgm:t>
        <a:bodyPr/>
        <a:lstStyle/>
        <a:p>
          <a:endParaRPr lang="en-US" sz="4800"/>
        </a:p>
      </dgm:t>
    </dgm:pt>
    <dgm:pt modelId="{F618E229-4A8F-4E44-A27F-B7FD279B743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dirty="0"/>
            <a:t>Judiciary (Courts</a:t>
          </a:r>
        </a:p>
      </dgm:t>
    </dgm:pt>
    <dgm:pt modelId="{FCCA6AA3-69AC-43ED-A5BF-8A733B77F2D4}" type="parTrans" cxnId="{DF51D154-0FF6-4CE5-9824-C72C33A5EF15}">
      <dgm:prSet custT="1"/>
      <dgm:spPr/>
      <dgm:t>
        <a:bodyPr/>
        <a:lstStyle/>
        <a:p>
          <a:endParaRPr lang="en-US" sz="4800"/>
        </a:p>
      </dgm:t>
    </dgm:pt>
    <dgm:pt modelId="{380BDFF4-F3B4-4E15-8381-58BF13BA03B4}" type="sibTrans" cxnId="{DF51D154-0FF6-4CE5-9824-C72C33A5EF15}">
      <dgm:prSet/>
      <dgm:spPr/>
      <dgm:t>
        <a:bodyPr/>
        <a:lstStyle/>
        <a:p>
          <a:endParaRPr lang="en-US" sz="4800"/>
        </a:p>
      </dgm:t>
    </dgm:pt>
    <dgm:pt modelId="{6BB05B9C-2723-408C-822F-1DD2020ABEB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Legislative Assembly</a:t>
          </a:r>
        </a:p>
      </dgm:t>
    </dgm:pt>
    <dgm:pt modelId="{C69308AF-D2A9-4DF6-B82D-2049A56D5600}" type="parTrans" cxnId="{0345A548-948C-4AA2-8D4D-3FB23A65CEC0}">
      <dgm:prSet custT="1"/>
      <dgm:spPr/>
      <dgm:t>
        <a:bodyPr/>
        <a:lstStyle/>
        <a:p>
          <a:endParaRPr lang="en-US" sz="4800"/>
        </a:p>
      </dgm:t>
    </dgm:pt>
    <dgm:pt modelId="{7A9D50B7-8F6A-45C9-AC89-AE96FF43874B}" type="sibTrans" cxnId="{0345A548-948C-4AA2-8D4D-3FB23A65CEC0}">
      <dgm:prSet/>
      <dgm:spPr/>
      <dgm:t>
        <a:bodyPr/>
        <a:lstStyle/>
        <a:p>
          <a:endParaRPr lang="en-US" sz="4800"/>
        </a:p>
      </dgm:t>
    </dgm:pt>
    <dgm:pt modelId="{73E9CE96-FC6D-4D08-90B8-78A43154D12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Lieutenant Governor</a:t>
          </a:r>
        </a:p>
      </dgm:t>
    </dgm:pt>
    <dgm:pt modelId="{1CC2A8B7-6635-4530-B318-80EB17ACC22E}" type="parTrans" cxnId="{83FA1873-6242-4C73-94B4-E147190F7E47}">
      <dgm:prSet custT="1"/>
      <dgm:spPr/>
      <dgm:t>
        <a:bodyPr/>
        <a:lstStyle/>
        <a:p>
          <a:endParaRPr lang="en-US" sz="4800"/>
        </a:p>
      </dgm:t>
    </dgm:pt>
    <dgm:pt modelId="{835201BB-6715-4415-86FC-B683937FA442}" type="sibTrans" cxnId="{83FA1873-6242-4C73-94B4-E147190F7E47}">
      <dgm:prSet/>
      <dgm:spPr/>
      <dgm:t>
        <a:bodyPr/>
        <a:lstStyle/>
        <a:p>
          <a:endParaRPr lang="en-US" sz="4800"/>
        </a:p>
      </dgm:t>
    </dgm:pt>
    <dgm:pt modelId="{39F6E3A7-E546-4C1A-8AA5-8DEE43FB71B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Lieutenant Governor</a:t>
          </a:r>
          <a:r>
            <a:rPr lang="en-US" sz="1800" dirty="0" smtClean="0"/>
            <a:t>/ Commissioner</a:t>
          </a:r>
          <a:endParaRPr lang="en-US" sz="1800" dirty="0"/>
        </a:p>
      </dgm:t>
    </dgm:pt>
    <dgm:pt modelId="{FD6ABAD3-C17B-41FF-B347-29306E78F6C9}" type="parTrans" cxnId="{59DD7633-A168-4099-94AC-972CC73E9CDA}">
      <dgm:prSet custT="1"/>
      <dgm:spPr/>
      <dgm:t>
        <a:bodyPr/>
        <a:lstStyle/>
        <a:p>
          <a:endParaRPr lang="en-US" sz="4800"/>
        </a:p>
      </dgm:t>
    </dgm:pt>
    <dgm:pt modelId="{36780047-DD6E-4C5D-9011-16BEBCA88E82}" type="sibTrans" cxnId="{59DD7633-A168-4099-94AC-972CC73E9CDA}">
      <dgm:prSet/>
      <dgm:spPr/>
      <dgm:t>
        <a:bodyPr/>
        <a:lstStyle/>
        <a:p>
          <a:endParaRPr lang="en-US" sz="4800"/>
        </a:p>
      </dgm:t>
    </dgm:pt>
    <dgm:pt modelId="{9A674D8C-2D50-46A1-AC52-A05B8671995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Premier</a:t>
          </a:r>
        </a:p>
      </dgm:t>
    </dgm:pt>
    <dgm:pt modelId="{5537334F-0238-49B0-99E4-244BA632FFD1}" type="sibTrans" cxnId="{9E055064-ED6B-43A8-AE7A-B1334B924AD3}">
      <dgm:prSet/>
      <dgm:spPr/>
      <dgm:t>
        <a:bodyPr/>
        <a:lstStyle/>
        <a:p>
          <a:endParaRPr lang="en-US" sz="4800"/>
        </a:p>
      </dgm:t>
    </dgm:pt>
    <dgm:pt modelId="{02C7D101-464B-45B5-AAF8-8522B251B81A}" type="parTrans" cxnId="{9E055064-ED6B-43A8-AE7A-B1334B924AD3}">
      <dgm:prSet custT="1"/>
      <dgm:spPr/>
      <dgm:t>
        <a:bodyPr/>
        <a:lstStyle/>
        <a:p>
          <a:endParaRPr lang="en-US" sz="4800"/>
        </a:p>
      </dgm:t>
    </dgm:pt>
    <dgm:pt modelId="{4CA84078-F674-4D4E-B28D-C4E94C73EE6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Cabinet</a:t>
          </a:r>
        </a:p>
      </dgm:t>
    </dgm:pt>
    <dgm:pt modelId="{87D3D05B-65E8-4858-A184-C6ABB2AC2B83}" type="parTrans" cxnId="{4FF2306A-27D6-48D8-87ED-4D78EA552E48}">
      <dgm:prSet custT="1"/>
      <dgm:spPr/>
      <dgm:t>
        <a:bodyPr/>
        <a:lstStyle/>
        <a:p>
          <a:endParaRPr lang="en-US" sz="4800"/>
        </a:p>
      </dgm:t>
    </dgm:pt>
    <dgm:pt modelId="{2FDA0112-7D65-4ECC-ACBB-AF70B0A136BB}" type="sibTrans" cxnId="{4FF2306A-27D6-48D8-87ED-4D78EA552E48}">
      <dgm:prSet/>
      <dgm:spPr/>
      <dgm:t>
        <a:bodyPr/>
        <a:lstStyle/>
        <a:p>
          <a:endParaRPr lang="en-US" sz="4800"/>
        </a:p>
      </dgm:t>
    </dgm:pt>
    <dgm:pt modelId="{C0213405-15C0-4A42-B0B5-946D24523DC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Ministries and Public Service</a:t>
          </a:r>
        </a:p>
      </dgm:t>
    </dgm:pt>
    <dgm:pt modelId="{910C8584-BCE0-40DE-BCC7-18B6414F9A33}" type="parTrans" cxnId="{55B81485-11F8-461A-AA1D-8D2B70B62BE6}">
      <dgm:prSet custT="1"/>
      <dgm:spPr/>
      <dgm:t>
        <a:bodyPr/>
        <a:lstStyle/>
        <a:p>
          <a:endParaRPr lang="en-US" sz="4800"/>
        </a:p>
      </dgm:t>
    </dgm:pt>
    <dgm:pt modelId="{4AC7991D-46FA-4558-93DE-6F1654D63B45}" type="sibTrans" cxnId="{55B81485-11F8-461A-AA1D-8D2B70B62BE6}">
      <dgm:prSet/>
      <dgm:spPr/>
      <dgm:t>
        <a:bodyPr/>
        <a:lstStyle/>
        <a:p>
          <a:endParaRPr lang="en-US" sz="4800"/>
        </a:p>
      </dgm:t>
    </dgm:pt>
    <dgm:pt modelId="{9219F804-FC4B-4355-A1B7-E132AD2A01F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Governor General</a:t>
          </a:r>
        </a:p>
      </dgm:t>
    </dgm:pt>
    <dgm:pt modelId="{88A81151-6BB8-4FD4-8374-95BD352F1903}" type="parTrans" cxnId="{4719463C-ABBA-431F-AA14-60DB60668282}">
      <dgm:prSet custT="1"/>
      <dgm:spPr/>
      <dgm:t>
        <a:bodyPr/>
        <a:lstStyle/>
        <a:p>
          <a:endParaRPr lang="en-US" sz="4800"/>
        </a:p>
      </dgm:t>
    </dgm:pt>
    <dgm:pt modelId="{5669346C-4D10-4A12-8B17-1BC1D02D7E48}" type="sibTrans" cxnId="{4719463C-ABBA-431F-AA14-60DB60668282}">
      <dgm:prSet/>
      <dgm:spPr/>
      <dgm:t>
        <a:bodyPr/>
        <a:lstStyle/>
        <a:p>
          <a:endParaRPr lang="en-US" sz="4800"/>
        </a:p>
      </dgm:t>
    </dgm:pt>
    <dgm:pt modelId="{52519F73-1921-46E8-AD85-AAF4544B1451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Primer Minister</a:t>
          </a:r>
        </a:p>
      </dgm:t>
    </dgm:pt>
    <dgm:pt modelId="{8F9CF195-A141-46EA-9B33-224204B6F58A}" type="parTrans" cxnId="{76B89AFB-053D-42A6-B2E0-FC1212EA6AFC}">
      <dgm:prSet custT="1"/>
      <dgm:spPr/>
      <dgm:t>
        <a:bodyPr/>
        <a:lstStyle/>
        <a:p>
          <a:endParaRPr lang="en-US" sz="4800"/>
        </a:p>
      </dgm:t>
    </dgm:pt>
    <dgm:pt modelId="{F2987020-DAC0-412C-A0FE-928CA0824B15}" type="sibTrans" cxnId="{76B89AFB-053D-42A6-B2E0-FC1212EA6AFC}">
      <dgm:prSet/>
      <dgm:spPr/>
      <dgm:t>
        <a:bodyPr/>
        <a:lstStyle/>
        <a:p>
          <a:endParaRPr lang="en-US" sz="4800"/>
        </a:p>
      </dgm:t>
    </dgm:pt>
    <dgm:pt modelId="{0EB6D381-23B8-405A-9EC7-EBA2857DBB2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Cabinet</a:t>
          </a:r>
        </a:p>
      </dgm:t>
    </dgm:pt>
    <dgm:pt modelId="{054F4C4F-06CC-495A-9F4F-B3F24AB18B7C}" type="parTrans" cxnId="{7834C788-56D0-40E1-8188-6D9AF6F7EAF1}">
      <dgm:prSet custT="1"/>
      <dgm:spPr/>
      <dgm:t>
        <a:bodyPr/>
        <a:lstStyle/>
        <a:p>
          <a:endParaRPr lang="en-US" sz="4800"/>
        </a:p>
      </dgm:t>
    </dgm:pt>
    <dgm:pt modelId="{2E79CA96-E2DF-4664-B298-1E2360C656CF}" type="sibTrans" cxnId="{7834C788-56D0-40E1-8188-6D9AF6F7EAF1}">
      <dgm:prSet/>
      <dgm:spPr/>
      <dgm:t>
        <a:bodyPr/>
        <a:lstStyle/>
        <a:p>
          <a:endParaRPr lang="en-US" sz="4800"/>
        </a:p>
      </dgm:t>
    </dgm:pt>
    <dgm:pt modelId="{21974F98-45AD-4D7F-8990-24A447907EB1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/>
            <a:t>Ministries and Public Services</a:t>
          </a:r>
        </a:p>
      </dgm:t>
    </dgm:pt>
    <dgm:pt modelId="{A5DCD08E-EED3-4E31-97DB-2CFD06EAC0F4}" type="parTrans" cxnId="{88D64E2B-793F-4B19-815E-12BC60E86E89}">
      <dgm:prSet custT="1"/>
      <dgm:spPr/>
      <dgm:t>
        <a:bodyPr/>
        <a:lstStyle/>
        <a:p>
          <a:endParaRPr lang="en-US" sz="4800"/>
        </a:p>
      </dgm:t>
    </dgm:pt>
    <dgm:pt modelId="{EE394741-0EB8-4FE9-904B-EB2B66F372A1}" type="sibTrans" cxnId="{88D64E2B-793F-4B19-815E-12BC60E86E89}">
      <dgm:prSet/>
      <dgm:spPr/>
      <dgm:t>
        <a:bodyPr/>
        <a:lstStyle/>
        <a:p>
          <a:endParaRPr lang="en-US" sz="4800"/>
        </a:p>
      </dgm:t>
    </dgm:pt>
    <dgm:pt modelId="{37D31AA2-1F6D-41F1-971A-A545EB535AF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House of Commons</a:t>
          </a:r>
        </a:p>
      </dgm:t>
    </dgm:pt>
    <dgm:pt modelId="{523E178A-B3D5-4D5D-B49A-6979978EDE00}" type="parTrans" cxnId="{6F9E69FE-E062-428E-B815-9DB303C4AC3E}">
      <dgm:prSet custT="1"/>
      <dgm:spPr/>
      <dgm:t>
        <a:bodyPr/>
        <a:lstStyle/>
        <a:p>
          <a:endParaRPr lang="en-US" sz="4800"/>
        </a:p>
      </dgm:t>
    </dgm:pt>
    <dgm:pt modelId="{B1B84070-8D10-44C4-AA5E-1C3D5AC6A231}" type="sibTrans" cxnId="{6F9E69FE-E062-428E-B815-9DB303C4AC3E}">
      <dgm:prSet/>
      <dgm:spPr/>
      <dgm:t>
        <a:bodyPr/>
        <a:lstStyle/>
        <a:p>
          <a:endParaRPr lang="en-US" sz="4800"/>
        </a:p>
      </dgm:t>
    </dgm:pt>
    <dgm:pt modelId="{1F5E4B78-2F8A-4FE8-8076-4D37244D482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Senate</a:t>
          </a:r>
        </a:p>
      </dgm:t>
    </dgm:pt>
    <dgm:pt modelId="{19B86EBC-EE7F-4862-9A4E-C054B09D7180}" type="parTrans" cxnId="{EABD9949-89DC-4AFB-A8AD-8F34B72722F8}">
      <dgm:prSet custT="1"/>
      <dgm:spPr/>
      <dgm:t>
        <a:bodyPr/>
        <a:lstStyle/>
        <a:p>
          <a:endParaRPr lang="en-US" sz="4800"/>
        </a:p>
      </dgm:t>
    </dgm:pt>
    <dgm:pt modelId="{03052034-5775-4146-BA4A-F991DCDE4243}" type="sibTrans" cxnId="{EABD9949-89DC-4AFB-A8AD-8F34B72722F8}">
      <dgm:prSet/>
      <dgm:spPr/>
      <dgm:t>
        <a:bodyPr/>
        <a:lstStyle/>
        <a:p>
          <a:endParaRPr lang="en-US" sz="4800"/>
        </a:p>
      </dgm:t>
    </dgm:pt>
    <dgm:pt modelId="{E11B988C-4972-4C16-B001-6993B97AC12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/>
            <a:t>Governor General</a:t>
          </a:r>
        </a:p>
      </dgm:t>
    </dgm:pt>
    <dgm:pt modelId="{0FD52D0E-70C4-4C05-B27C-D6FF7AA637E3}" type="parTrans" cxnId="{E34C0BE6-7E2A-442B-9B9C-FB8B5A16396F}">
      <dgm:prSet custT="1"/>
      <dgm:spPr/>
      <dgm:t>
        <a:bodyPr/>
        <a:lstStyle/>
        <a:p>
          <a:endParaRPr lang="en-US" sz="4800"/>
        </a:p>
      </dgm:t>
    </dgm:pt>
    <dgm:pt modelId="{D41E4A64-0E5A-4741-9C4D-5A206B54EB51}" type="sibTrans" cxnId="{E34C0BE6-7E2A-442B-9B9C-FB8B5A16396F}">
      <dgm:prSet/>
      <dgm:spPr/>
      <dgm:t>
        <a:bodyPr/>
        <a:lstStyle/>
        <a:p>
          <a:endParaRPr lang="en-US" sz="4800"/>
        </a:p>
      </dgm:t>
    </dgm:pt>
    <dgm:pt modelId="{890BE8FC-4E18-463C-872F-EAE3480A37D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 smtClean="0"/>
            <a:t>Executive</a:t>
          </a:r>
          <a:endParaRPr lang="en-US" sz="1800" dirty="0"/>
        </a:p>
      </dgm:t>
    </dgm:pt>
    <dgm:pt modelId="{26DD9EEC-F260-42F5-B24A-DF60D04C64F3}" type="parTrans" cxnId="{BB55CAED-4559-4BCF-AD73-B7D425DCBA5F}">
      <dgm:prSet/>
      <dgm:spPr/>
      <dgm:t>
        <a:bodyPr/>
        <a:lstStyle/>
        <a:p>
          <a:endParaRPr lang="en-US"/>
        </a:p>
      </dgm:t>
    </dgm:pt>
    <dgm:pt modelId="{F41823EA-7698-47F4-8305-3CFDD82DC11E}" type="sibTrans" cxnId="{BB55CAED-4559-4BCF-AD73-B7D425DCBA5F}">
      <dgm:prSet/>
      <dgm:spPr/>
      <dgm:t>
        <a:bodyPr/>
        <a:lstStyle/>
        <a:p>
          <a:endParaRPr lang="en-US"/>
        </a:p>
      </dgm:t>
    </dgm:pt>
    <dgm:pt modelId="{2A2357AA-1281-4A9B-809F-FA9B849FDB9F}" type="pres">
      <dgm:prSet presAssocID="{9D9F9E03-7EBC-4FEE-BB1F-6DA09FC2C7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68600-9D3C-46F5-8FEE-9E11B77A4EBA}" type="pres">
      <dgm:prSet presAssocID="{36842500-D41B-43FB-86E3-0874CAD76330}" presName="root1" presStyleCnt="0"/>
      <dgm:spPr/>
    </dgm:pt>
    <dgm:pt modelId="{8EAA9E18-0B62-4424-8A2D-474AD432B3F2}" type="pres">
      <dgm:prSet presAssocID="{36842500-D41B-43FB-86E3-0874CAD76330}" presName="LevelOneTextNode" presStyleLbl="node0" presStyleIdx="0" presStyleCnt="1" custScaleX="200686" custScaleY="206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CE717-D1F2-4773-931D-64A1FE0C65F7}" type="pres">
      <dgm:prSet presAssocID="{36842500-D41B-43FB-86E3-0874CAD76330}" presName="level2hierChild" presStyleCnt="0"/>
      <dgm:spPr/>
    </dgm:pt>
    <dgm:pt modelId="{0DF99CB9-C5B9-4946-8E26-11A2853436F0}" type="pres">
      <dgm:prSet presAssocID="{FE305CF1-7839-4A80-8F3E-69CCB1E527B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349256E-4ECA-4FDC-A09C-3CE5AC867B7F}" type="pres">
      <dgm:prSet presAssocID="{FE305CF1-7839-4A80-8F3E-69CCB1E527B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075F4A-AA6E-4D8F-8648-E0800BA16E88}" type="pres">
      <dgm:prSet presAssocID="{FB8489D8-1B13-450B-929B-3AB1B0402FBB}" presName="root2" presStyleCnt="0"/>
      <dgm:spPr/>
    </dgm:pt>
    <dgm:pt modelId="{1C95D159-54E0-4924-9D84-5EE77A25ECC9}" type="pres">
      <dgm:prSet presAssocID="{FB8489D8-1B13-450B-929B-3AB1B0402FBB}" presName="LevelTwoTextNode" presStyleLbl="node2" presStyleIdx="0" presStyleCnt="2" custScaleX="176921" custScaleY="207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82D67-D469-41FE-8EDB-27C46416377C}" type="pres">
      <dgm:prSet presAssocID="{FB8489D8-1B13-450B-929B-3AB1B0402FBB}" presName="level3hierChild" presStyleCnt="0"/>
      <dgm:spPr/>
    </dgm:pt>
    <dgm:pt modelId="{4D530948-366A-4F11-88A1-D8F838B2BBFE}" type="pres">
      <dgm:prSet presAssocID="{B57063A2-A3A5-4C6F-8D7A-3E4201D2A851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06D676F5-769A-48F7-B3EF-090D3873F2DD}" type="pres">
      <dgm:prSet presAssocID="{B57063A2-A3A5-4C6F-8D7A-3E4201D2A851}" presName="connTx" presStyleLbl="parChTrans1D3" presStyleIdx="0" presStyleCnt="6"/>
      <dgm:spPr/>
      <dgm:t>
        <a:bodyPr/>
        <a:lstStyle/>
        <a:p>
          <a:endParaRPr lang="en-US"/>
        </a:p>
      </dgm:t>
    </dgm:pt>
    <dgm:pt modelId="{02542D66-5222-4727-BB3E-CBB33F8F28DC}" type="pres">
      <dgm:prSet presAssocID="{F2719AD1-8E85-48C2-BB5E-24356C0B59B5}" presName="root2" presStyleCnt="0"/>
      <dgm:spPr/>
    </dgm:pt>
    <dgm:pt modelId="{BA4EA074-981A-40E9-B1B9-BBF3B55F2075}" type="pres">
      <dgm:prSet presAssocID="{F2719AD1-8E85-48C2-BB5E-24356C0B59B5}" presName="LevelTwoTextNode" presStyleLbl="node3" presStyleIdx="0" presStyleCnt="6" custScaleX="163252" custScaleY="96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41A61-37B4-4F5E-ADBA-0C6E9815D388}" type="pres">
      <dgm:prSet presAssocID="{F2719AD1-8E85-48C2-BB5E-24356C0B59B5}" presName="level3hierChild" presStyleCnt="0"/>
      <dgm:spPr/>
    </dgm:pt>
    <dgm:pt modelId="{78E35E2A-851E-4650-8A47-6EF5BC161A9C}" type="pres">
      <dgm:prSet presAssocID="{C69308AF-D2A9-4DF6-B82D-2049A56D5600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253EB028-E76E-4170-B55E-A4301CDDD1C5}" type="pres">
      <dgm:prSet presAssocID="{C69308AF-D2A9-4DF6-B82D-2049A56D5600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400871B6-D03E-49E8-9FFB-02E1CD8CB24E}" type="pres">
      <dgm:prSet presAssocID="{6BB05B9C-2723-408C-822F-1DD2020ABEB4}" presName="root2" presStyleCnt="0"/>
      <dgm:spPr/>
    </dgm:pt>
    <dgm:pt modelId="{C918A061-0ED3-40A8-B6C2-5E4B9D11191F}" type="pres">
      <dgm:prSet presAssocID="{6BB05B9C-2723-408C-822F-1DD2020ABEB4}" presName="LevelTwoTextNode" presStyleLbl="node4" presStyleIdx="0" presStyleCnt="13" custScaleX="201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11E5E1-38C6-46D7-9B95-A1DC965104C0}" type="pres">
      <dgm:prSet presAssocID="{6BB05B9C-2723-408C-822F-1DD2020ABEB4}" presName="level3hierChild" presStyleCnt="0"/>
      <dgm:spPr/>
    </dgm:pt>
    <dgm:pt modelId="{024A2615-4875-47E5-9FA6-9B24A5C7E3A6}" type="pres">
      <dgm:prSet presAssocID="{1CC2A8B7-6635-4530-B318-80EB17ACC22E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CFFB22BA-1A8D-4BAF-B831-579587414FD4}" type="pres">
      <dgm:prSet presAssocID="{1CC2A8B7-6635-4530-B318-80EB17ACC22E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EACD62F7-0436-41AB-980C-CACFB3519B31}" type="pres">
      <dgm:prSet presAssocID="{73E9CE96-FC6D-4D08-90B8-78A43154D121}" presName="root2" presStyleCnt="0"/>
      <dgm:spPr/>
    </dgm:pt>
    <dgm:pt modelId="{86C2FCAC-5473-486B-B2D3-72B04C483F27}" type="pres">
      <dgm:prSet presAssocID="{73E9CE96-FC6D-4D08-90B8-78A43154D121}" presName="LevelTwoTextNode" presStyleLbl="node4" presStyleIdx="1" presStyleCnt="13" custScaleX="209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31CDB4-BD54-4EDB-A2DB-79233C8CE47F}" type="pres">
      <dgm:prSet presAssocID="{73E9CE96-FC6D-4D08-90B8-78A43154D121}" presName="level3hierChild" presStyleCnt="0"/>
      <dgm:spPr/>
    </dgm:pt>
    <dgm:pt modelId="{58321D0F-23B9-488A-8034-C2EEC3E09704}" type="pres">
      <dgm:prSet presAssocID="{26DD9EEC-F260-42F5-B24A-DF60D04C64F3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A23A43C1-F37D-498D-8E06-5EA20EC0EEBC}" type="pres">
      <dgm:prSet presAssocID="{26DD9EEC-F260-42F5-B24A-DF60D04C64F3}" presName="connTx" presStyleLbl="parChTrans1D3" presStyleIdx="1" presStyleCnt="6"/>
      <dgm:spPr/>
      <dgm:t>
        <a:bodyPr/>
        <a:lstStyle/>
        <a:p>
          <a:endParaRPr lang="en-US"/>
        </a:p>
      </dgm:t>
    </dgm:pt>
    <dgm:pt modelId="{2E0ED691-3230-45B8-A9B7-ABF7DB1EC1B9}" type="pres">
      <dgm:prSet presAssocID="{890BE8FC-4E18-463C-872F-EAE3480A37DD}" presName="root2" presStyleCnt="0"/>
      <dgm:spPr/>
    </dgm:pt>
    <dgm:pt modelId="{2EEC5C7A-224E-4A41-8391-B9BE96E0521E}" type="pres">
      <dgm:prSet presAssocID="{890BE8FC-4E18-463C-872F-EAE3480A37DD}" presName="LevelTwoTextNode" presStyleLbl="node3" presStyleIdx="1" presStyleCnt="6" custScaleX="103923" custScaleY="103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44E44-F704-4293-BC4E-247FB693674B}" type="pres">
      <dgm:prSet presAssocID="{890BE8FC-4E18-463C-872F-EAE3480A37DD}" presName="level3hierChild" presStyleCnt="0"/>
      <dgm:spPr/>
    </dgm:pt>
    <dgm:pt modelId="{0710EAA9-1ADE-4E4B-97BD-A30164340EC5}" type="pres">
      <dgm:prSet presAssocID="{FD6ABAD3-C17B-41FF-B347-29306E78F6C9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AE551580-F7D1-4FB4-9BE9-1F2EFBE7B534}" type="pres">
      <dgm:prSet presAssocID="{FD6ABAD3-C17B-41FF-B347-29306E78F6C9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FEACAE41-80D2-45F6-8DF2-4F85C242D002}" type="pres">
      <dgm:prSet presAssocID="{39F6E3A7-E546-4C1A-8AA5-8DEE43FB71B7}" presName="root2" presStyleCnt="0"/>
      <dgm:spPr/>
    </dgm:pt>
    <dgm:pt modelId="{7F30B19F-583C-4A02-A683-001792E87B20}" type="pres">
      <dgm:prSet presAssocID="{39F6E3A7-E546-4C1A-8AA5-8DEE43FB71B7}" presName="LevelTwoTextNode" presStyleLbl="node4" presStyleIdx="2" presStyleCnt="13" custScaleX="243129" custScaleY="163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88A1E4-710A-4036-9BBE-E0C9B5FF5C2E}" type="pres">
      <dgm:prSet presAssocID="{39F6E3A7-E546-4C1A-8AA5-8DEE43FB71B7}" presName="level3hierChild" presStyleCnt="0"/>
      <dgm:spPr/>
    </dgm:pt>
    <dgm:pt modelId="{53A7A8D3-B62C-4100-9297-491F3063A7D3}" type="pres">
      <dgm:prSet presAssocID="{02C7D101-464B-45B5-AAF8-8522B251B81A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7BDCDB9A-38FF-4182-93CD-87186680E2AF}" type="pres">
      <dgm:prSet presAssocID="{02C7D101-464B-45B5-AAF8-8522B251B81A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0C7CD928-7483-4BC6-881F-3020409BD5B0}" type="pres">
      <dgm:prSet presAssocID="{9A674D8C-2D50-46A1-AC52-A05B86719950}" presName="root2" presStyleCnt="0"/>
      <dgm:spPr/>
    </dgm:pt>
    <dgm:pt modelId="{5D6F477B-98FD-4192-BBE0-106E4BD340EB}" type="pres">
      <dgm:prSet presAssocID="{9A674D8C-2D50-46A1-AC52-A05B86719950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24C72-4DDE-4E25-8DD8-D6E93C49976B}" type="pres">
      <dgm:prSet presAssocID="{9A674D8C-2D50-46A1-AC52-A05B86719950}" presName="level3hierChild" presStyleCnt="0"/>
      <dgm:spPr/>
    </dgm:pt>
    <dgm:pt modelId="{A6FD794D-C05C-4DB7-8EE3-2C4D0F8C6C5B}" type="pres">
      <dgm:prSet presAssocID="{87D3D05B-65E8-4858-A184-C6ABB2AC2B83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1EE28219-4802-4043-8F17-EE6AD3117238}" type="pres">
      <dgm:prSet presAssocID="{87D3D05B-65E8-4858-A184-C6ABB2AC2B83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35A003AD-D251-4083-BB62-1AEFDE6C0F9B}" type="pres">
      <dgm:prSet presAssocID="{4CA84078-F674-4D4E-B28D-C4E94C73EE60}" presName="root2" presStyleCnt="0"/>
      <dgm:spPr/>
    </dgm:pt>
    <dgm:pt modelId="{6540AF86-8D14-4524-8A14-C65D6758C67F}" type="pres">
      <dgm:prSet presAssocID="{4CA84078-F674-4D4E-B28D-C4E94C73EE60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2CFF6-0219-4C57-AFBF-32F8CFBD8391}" type="pres">
      <dgm:prSet presAssocID="{4CA84078-F674-4D4E-B28D-C4E94C73EE60}" presName="level3hierChild" presStyleCnt="0"/>
      <dgm:spPr/>
    </dgm:pt>
    <dgm:pt modelId="{83AC5B12-47EE-497C-BAF5-67BE65998B87}" type="pres">
      <dgm:prSet presAssocID="{910C8584-BCE0-40DE-BCC7-18B6414F9A33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789E5A41-42C1-4884-9D75-0118D0CC9168}" type="pres">
      <dgm:prSet presAssocID="{910C8584-BCE0-40DE-BCC7-18B6414F9A33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D7365A97-E052-480E-9527-89FE4328AAAE}" type="pres">
      <dgm:prSet presAssocID="{C0213405-15C0-4A42-B0B5-946D24523DC4}" presName="root2" presStyleCnt="0"/>
      <dgm:spPr/>
    </dgm:pt>
    <dgm:pt modelId="{FB912BF7-1BD2-43D6-AE86-27A02DFD5ECD}" type="pres">
      <dgm:prSet presAssocID="{C0213405-15C0-4A42-B0B5-946D24523DC4}" presName="LevelTwoTextNode" presStyleLbl="node4" presStyleIdx="5" presStyleCnt="13" custScaleX="133576" custScaleY="169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5E587-0176-4826-9471-000B4F840928}" type="pres">
      <dgm:prSet presAssocID="{C0213405-15C0-4A42-B0B5-946D24523DC4}" presName="level3hierChild" presStyleCnt="0"/>
      <dgm:spPr/>
    </dgm:pt>
    <dgm:pt modelId="{596C7229-8BDA-4B49-9E05-1A783E754C67}" type="pres">
      <dgm:prSet presAssocID="{51E41E4B-59B3-4DF7-A73A-C3B185BE272C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E4B2016B-38E8-4EBA-9489-922852C21C23}" type="pres">
      <dgm:prSet presAssocID="{51E41E4B-59B3-4DF7-A73A-C3B185BE272C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278EF7F-D3CF-42DC-8AD0-AFAE63B9E854}" type="pres">
      <dgm:prSet presAssocID="{B218ED33-3800-4911-957E-7B4B6CB9E156}" presName="root2" presStyleCnt="0"/>
      <dgm:spPr/>
    </dgm:pt>
    <dgm:pt modelId="{AEC2E713-A93D-4D6F-B912-1B1CA7F1EEEE}" type="pres">
      <dgm:prSet presAssocID="{B218ED33-3800-4911-957E-7B4B6CB9E156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7004B-AC69-44CC-92A2-EBE7711C89B3}" type="pres">
      <dgm:prSet presAssocID="{B218ED33-3800-4911-957E-7B4B6CB9E156}" presName="level3hierChild" presStyleCnt="0"/>
      <dgm:spPr/>
    </dgm:pt>
    <dgm:pt modelId="{E66B6A03-B483-4915-AC9D-483D8D498751}" type="pres">
      <dgm:prSet presAssocID="{1910B446-9152-4932-86F4-80CB9215524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F0154C4-F713-4727-9EAA-774E4D0B0AC0}" type="pres">
      <dgm:prSet presAssocID="{1910B446-9152-4932-86F4-80CB9215524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EBDD20C-2C43-4C9E-8D8F-731CCBBB36AB}" type="pres">
      <dgm:prSet presAssocID="{5EB4A954-62FC-4C73-AC71-BEE66F947E61}" presName="root2" presStyleCnt="0"/>
      <dgm:spPr/>
    </dgm:pt>
    <dgm:pt modelId="{30F8343E-3C37-4B80-ADD0-2E2BE14C2CA9}" type="pres">
      <dgm:prSet presAssocID="{5EB4A954-62FC-4C73-AC71-BEE66F947E61}" presName="LevelTwoTextNode" presStyleLbl="node2" presStyleIdx="1" presStyleCnt="2" custScaleX="188688" custScaleY="273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3DAE32-6822-4107-B3B3-34EB84391F28}" type="pres">
      <dgm:prSet presAssocID="{5EB4A954-62FC-4C73-AC71-BEE66F947E61}" presName="level3hierChild" presStyleCnt="0"/>
      <dgm:spPr/>
    </dgm:pt>
    <dgm:pt modelId="{31971E2A-9135-4DB9-A2EE-DBD91CAC0381}" type="pres">
      <dgm:prSet presAssocID="{9AEE9C6B-C00A-4185-B7E4-99F76290C5E2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1AB79626-2446-408B-87F4-9B4C8DA7A53C}" type="pres">
      <dgm:prSet presAssocID="{9AEE9C6B-C00A-4185-B7E4-99F76290C5E2}" presName="connTx" presStyleLbl="parChTrans1D3" presStyleIdx="3" presStyleCnt="6"/>
      <dgm:spPr/>
      <dgm:t>
        <a:bodyPr/>
        <a:lstStyle/>
        <a:p>
          <a:endParaRPr lang="en-US"/>
        </a:p>
      </dgm:t>
    </dgm:pt>
    <dgm:pt modelId="{68E61281-81F4-4BE4-8E75-1DE265CBE484}" type="pres">
      <dgm:prSet presAssocID="{2FA6711D-50F3-4834-9F39-9BDD2A8FA6AB}" presName="root2" presStyleCnt="0"/>
      <dgm:spPr/>
    </dgm:pt>
    <dgm:pt modelId="{B88F22BD-E926-47B4-961D-E6C096CECD49}" type="pres">
      <dgm:prSet presAssocID="{2FA6711D-50F3-4834-9F39-9BDD2A8FA6AB}" presName="LevelTwoTextNode" presStyleLbl="node3" presStyleIdx="3" presStyleCnt="6" custScaleX="125302" custScaleY="110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1FAF81-85E6-45B7-B4E2-A8CCA16923B9}" type="pres">
      <dgm:prSet presAssocID="{2FA6711D-50F3-4834-9F39-9BDD2A8FA6AB}" presName="level3hierChild" presStyleCnt="0"/>
      <dgm:spPr/>
    </dgm:pt>
    <dgm:pt modelId="{2A58D005-4890-49AA-896E-C0E7A0F164E7}" type="pres">
      <dgm:prSet presAssocID="{523E178A-B3D5-4D5D-B49A-6979978EDE00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3196B414-9383-4BAC-9049-971D33FD0881}" type="pres">
      <dgm:prSet presAssocID="{523E178A-B3D5-4D5D-B49A-6979978EDE00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9171DC77-4794-4F17-B6EC-920F160B6F0D}" type="pres">
      <dgm:prSet presAssocID="{37D31AA2-1F6D-41F1-971A-A545EB535AF2}" presName="root2" presStyleCnt="0"/>
      <dgm:spPr/>
    </dgm:pt>
    <dgm:pt modelId="{F7A40A18-47F2-4D3E-8F54-247FD8F286F9}" type="pres">
      <dgm:prSet presAssocID="{37D31AA2-1F6D-41F1-971A-A545EB535AF2}" presName="LevelTwoTextNode" presStyleLbl="node4" presStyleIdx="6" presStyleCnt="13" custScaleX="203971" custScaleY="96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2845A-9A9A-462A-88F8-10EC2ED7CE18}" type="pres">
      <dgm:prSet presAssocID="{37D31AA2-1F6D-41F1-971A-A545EB535AF2}" presName="level3hierChild" presStyleCnt="0"/>
      <dgm:spPr/>
    </dgm:pt>
    <dgm:pt modelId="{EC670910-A198-4DFC-8248-EC78B52A60E7}" type="pres">
      <dgm:prSet presAssocID="{19B86EBC-EE7F-4862-9A4E-C054B09D7180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E988B0B1-BCB7-422F-AE96-8080A22CB4B1}" type="pres">
      <dgm:prSet presAssocID="{19B86EBC-EE7F-4862-9A4E-C054B09D7180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986E762F-1C21-4BEB-94F6-37A0AABAC341}" type="pres">
      <dgm:prSet presAssocID="{1F5E4B78-2F8A-4FE8-8076-4D37244D482B}" presName="root2" presStyleCnt="0"/>
      <dgm:spPr/>
    </dgm:pt>
    <dgm:pt modelId="{157F1128-D046-44C7-95F4-B80B37C99288}" type="pres">
      <dgm:prSet presAssocID="{1F5E4B78-2F8A-4FE8-8076-4D37244D482B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9734C-E9C8-46FD-B20C-890B7A17F562}" type="pres">
      <dgm:prSet presAssocID="{1F5E4B78-2F8A-4FE8-8076-4D37244D482B}" presName="level3hierChild" presStyleCnt="0"/>
      <dgm:spPr/>
    </dgm:pt>
    <dgm:pt modelId="{555045C9-8CCA-4E87-91A8-09D4C95BFA15}" type="pres">
      <dgm:prSet presAssocID="{0FD52D0E-70C4-4C05-B27C-D6FF7AA637E3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A34BEA53-8977-4A25-B535-0D9D7634DD34}" type="pres">
      <dgm:prSet presAssocID="{0FD52D0E-70C4-4C05-B27C-D6FF7AA637E3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CC11EA30-88EF-45EF-9AA1-65C567369C82}" type="pres">
      <dgm:prSet presAssocID="{E11B988C-4972-4C16-B001-6993B97AC12E}" presName="root2" presStyleCnt="0"/>
      <dgm:spPr/>
    </dgm:pt>
    <dgm:pt modelId="{03A6E38B-535B-4E88-B479-6A50FBE42CC5}" type="pres">
      <dgm:prSet presAssocID="{E11B988C-4972-4C16-B001-6993B97AC12E}" presName="LevelTwoTextNode" presStyleLbl="node4" presStyleIdx="8" presStyleCnt="13" custScaleX="199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815D9-EF94-47E4-9F6D-54B148C6D8BB}" type="pres">
      <dgm:prSet presAssocID="{E11B988C-4972-4C16-B001-6993B97AC12E}" presName="level3hierChild" presStyleCnt="0"/>
      <dgm:spPr/>
    </dgm:pt>
    <dgm:pt modelId="{186C5FD4-17C3-4887-A9A0-6A5F9A84FDC0}" type="pres">
      <dgm:prSet presAssocID="{1FB1A1CC-924B-4EF4-8EBF-EEC037F0B76C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C5D3B411-132C-4C34-9670-153D49AEE3AC}" type="pres">
      <dgm:prSet presAssocID="{1FB1A1CC-924B-4EF4-8EBF-EEC037F0B76C}" presName="connTx" presStyleLbl="parChTrans1D3" presStyleIdx="4" presStyleCnt="6"/>
      <dgm:spPr/>
      <dgm:t>
        <a:bodyPr/>
        <a:lstStyle/>
        <a:p>
          <a:endParaRPr lang="en-US"/>
        </a:p>
      </dgm:t>
    </dgm:pt>
    <dgm:pt modelId="{1A66C188-310B-4D13-9323-94E0D299B9D1}" type="pres">
      <dgm:prSet presAssocID="{1FDF0269-52CD-4B83-9C2B-D8AB4E452452}" presName="root2" presStyleCnt="0"/>
      <dgm:spPr/>
    </dgm:pt>
    <dgm:pt modelId="{28FC75E2-2731-4DF2-B464-EDA9813F96AA}" type="pres">
      <dgm:prSet presAssocID="{1FDF0269-52CD-4B83-9C2B-D8AB4E452452}" presName="LevelTwoTextNode" presStyleLbl="node3" presStyleIdx="4" presStyleCnt="6" custScaleX="133216" custScaleY="95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685BE2-F15F-4F39-ACEE-E4AEB7C56124}" type="pres">
      <dgm:prSet presAssocID="{1FDF0269-52CD-4B83-9C2B-D8AB4E452452}" presName="level3hierChild" presStyleCnt="0"/>
      <dgm:spPr/>
    </dgm:pt>
    <dgm:pt modelId="{716EF0D9-CD9F-4B1F-8696-AC2DD4A9B7DA}" type="pres">
      <dgm:prSet presAssocID="{88A81151-6BB8-4FD4-8374-95BD352F1903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2ACDDB40-E9D6-409D-B073-318BEDDD1ED1}" type="pres">
      <dgm:prSet presAssocID="{88A81151-6BB8-4FD4-8374-95BD352F1903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722BC1CE-3AA5-42E2-A00F-C8B148B3C2A2}" type="pres">
      <dgm:prSet presAssocID="{9219F804-FC4B-4355-A1B7-E132AD2A01F6}" presName="root2" presStyleCnt="0"/>
      <dgm:spPr/>
    </dgm:pt>
    <dgm:pt modelId="{8E52B793-B9A8-4C22-806D-63F24CD6D631}" type="pres">
      <dgm:prSet presAssocID="{9219F804-FC4B-4355-A1B7-E132AD2A01F6}" presName="LevelTwoTextNode" presStyleLbl="node4" presStyleIdx="9" presStyleCnt="13" custScaleX="138046" custScaleY="183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CA609-4894-427B-9557-9C6B302F06ED}" type="pres">
      <dgm:prSet presAssocID="{9219F804-FC4B-4355-A1B7-E132AD2A01F6}" presName="level3hierChild" presStyleCnt="0"/>
      <dgm:spPr/>
    </dgm:pt>
    <dgm:pt modelId="{83FAE0B0-8BFC-4C04-BFC6-13E33F35BED7}" type="pres">
      <dgm:prSet presAssocID="{8F9CF195-A141-46EA-9B33-224204B6F58A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3D54E9C7-CA11-4B6F-93CC-5DADED133E98}" type="pres">
      <dgm:prSet presAssocID="{8F9CF195-A141-46EA-9B33-224204B6F58A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CE9D0F4E-186B-43EF-BBAC-6B94C9B89235}" type="pres">
      <dgm:prSet presAssocID="{52519F73-1921-46E8-AD85-AAF4544B1451}" presName="root2" presStyleCnt="0"/>
      <dgm:spPr/>
    </dgm:pt>
    <dgm:pt modelId="{44EAE3FC-FC27-4702-8F8D-17B777C50BAF}" type="pres">
      <dgm:prSet presAssocID="{52519F73-1921-46E8-AD85-AAF4544B1451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F8821-0F09-4C62-A81F-60D8EFD8C962}" type="pres">
      <dgm:prSet presAssocID="{52519F73-1921-46E8-AD85-AAF4544B1451}" presName="level3hierChild" presStyleCnt="0"/>
      <dgm:spPr/>
    </dgm:pt>
    <dgm:pt modelId="{6F1A9CFA-F7AA-4E24-9303-D680976B3419}" type="pres">
      <dgm:prSet presAssocID="{054F4C4F-06CC-495A-9F4F-B3F24AB18B7C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588725EF-8AA5-4E8E-A9E4-B9EE46DB3EAE}" type="pres">
      <dgm:prSet presAssocID="{054F4C4F-06CC-495A-9F4F-B3F24AB18B7C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448CF134-EAF6-4676-A43C-84B97FAD9BE6}" type="pres">
      <dgm:prSet presAssocID="{0EB6D381-23B8-405A-9EC7-EBA2857DBB27}" presName="root2" presStyleCnt="0"/>
      <dgm:spPr/>
    </dgm:pt>
    <dgm:pt modelId="{235856B2-0E9A-4C73-A4E4-95D1B4E5BABA}" type="pres">
      <dgm:prSet presAssocID="{0EB6D381-23B8-405A-9EC7-EBA2857DBB27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9C413-E3D2-4224-A4F1-DF774F927902}" type="pres">
      <dgm:prSet presAssocID="{0EB6D381-23B8-405A-9EC7-EBA2857DBB27}" presName="level3hierChild" presStyleCnt="0"/>
      <dgm:spPr/>
    </dgm:pt>
    <dgm:pt modelId="{E008710A-B42D-4790-899A-E9C91D203262}" type="pres">
      <dgm:prSet presAssocID="{A5DCD08E-EED3-4E31-97DB-2CFD06EAC0F4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00DEDE20-D202-4B2B-B3F0-381DF4B98CE3}" type="pres">
      <dgm:prSet presAssocID="{A5DCD08E-EED3-4E31-97DB-2CFD06EAC0F4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2FFB4BFF-2D26-4625-B88E-29E753157DC7}" type="pres">
      <dgm:prSet presAssocID="{21974F98-45AD-4D7F-8990-24A447907EB1}" presName="root2" presStyleCnt="0"/>
      <dgm:spPr/>
    </dgm:pt>
    <dgm:pt modelId="{2A2606FB-D2E6-4CEA-931C-14E4B5D2A85A}" type="pres">
      <dgm:prSet presAssocID="{21974F98-45AD-4D7F-8990-24A447907EB1}" presName="LevelTwoTextNode" presStyleLbl="node4" presStyleIdx="12" presStyleCnt="13" custScaleX="133170" custScaleY="177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80BB5-311D-49EF-B026-2BC6F6426840}" type="pres">
      <dgm:prSet presAssocID="{21974F98-45AD-4D7F-8990-24A447907EB1}" presName="level3hierChild" presStyleCnt="0"/>
      <dgm:spPr/>
    </dgm:pt>
    <dgm:pt modelId="{376D9ABC-FB1C-4EB1-8B12-40DDCCBA7B04}" type="pres">
      <dgm:prSet presAssocID="{FCCA6AA3-69AC-43ED-A5BF-8A733B77F2D4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5A02376-C168-43E3-A9EA-E9C7E4EF15B1}" type="pres">
      <dgm:prSet presAssocID="{FCCA6AA3-69AC-43ED-A5BF-8A733B77F2D4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C60459D-24E8-4648-B192-DF00A1349414}" type="pres">
      <dgm:prSet presAssocID="{F618E229-4A8F-4E44-A27F-B7FD279B743C}" presName="root2" presStyleCnt="0"/>
      <dgm:spPr/>
    </dgm:pt>
    <dgm:pt modelId="{6C37E837-2A32-4994-9CCB-FA8C932786CF}" type="pres">
      <dgm:prSet presAssocID="{F618E229-4A8F-4E44-A27F-B7FD279B743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9E46FF-D327-45EA-917B-EAA55438FB95}" type="pres">
      <dgm:prSet presAssocID="{F618E229-4A8F-4E44-A27F-B7FD279B743C}" presName="level3hierChild" presStyleCnt="0"/>
      <dgm:spPr/>
    </dgm:pt>
  </dgm:ptLst>
  <dgm:cxnLst>
    <dgm:cxn modelId="{36B79EA4-5D1B-47E8-A175-23161FFBB23E}" type="presOf" srcId="{C0213405-15C0-4A42-B0B5-946D24523DC4}" destId="{FB912BF7-1BD2-43D6-AE86-27A02DFD5ECD}" srcOrd="0" destOrd="0" presId="urn:microsoft.com/office/officeart/2005/8/layout/hierarchy2"/>
    <dgm:cxn modelId="{ED112399-391E-48FE-B720-6AB95C1540AD}" type="presOf" srcId="{9A674D8C-2D50-46A1-AC52-A05B86719950}" destId="{5D6F477B-98FD-4192-BBE0-106E4BD340EB}" srcOrd="0" destOrd="0" presId="urn:microsoft.com/office/officeart/2005/8/layout/hierarchy2"/>
    <dgm:cxn modelId="{9304ABB4-3C7B-40DF-A999-B03DCC3D5E12}" type="presOf" srcId="{FE305CF1-7839-4A80-8F3E-69CCB1E527B6}" destId="{2349256E-4ECA-4FDC-A09C-3CE5AC867B7F}" srcOrd="1" destOrd="0" presId="urn:microsoft.com/office/officeart/2005/8/layout/hierarchy2"/>
    <dgm:cxn modelId="{55B81485-11F8-461A-AA1D-8D2B70B62BE6}" srcId="{4CA84078-F674-4D4E-B28D-C4E94C73EE60}" destId="{C0213405-15C0-4A42-B0B5-946D24523DC4}" srcOrd="0" destOrd="0" parTransId="{910C8584-BCE0-40DE-BCC7-18B6414F9A33}" sibTransId="{4AC7991D-46FA-4558-93DE-6F1654D63B45}"/>
    <dgm:cxn modelId="{7EE187F8-9E83-4BE0-83B1-127A93B1884E}" type="presOf" srcId="{51E41E4B-59B3-4DF7-A73A-C3B185BE272C}" destId="{E4B2016B-38E8-4EBA-9489-922852C21C23}" srcOrd="1" destOrd="0" presId="urn:microsoft.com/office/officeart/2005/8/layout/hierarchy2"/>
    <dgm:cxn modelId="{BFBBA7F7-031C-4404-969F-C2A37B8C60E6}" type="presOf" srcId="{910C8584-BCE0-40DE-BCC7-18B6414F9A33}" destId="{789E5A41-42C1-4884-9D75-0118D0CC9168}" srcOrd="1" destOrd="0" presId="urn:microsoft.com/office/officeart/2005/8/layout/hierarchy2"/>
    <dgm:cxn modelId="{A6FF1647-227C-4A6B-A5BE-1DB54DC8C166}" type="presOf" srcId="{E11B988C-4972-4C16-B001-6993B97AC12E}" destId="{03A6E38B-535B-4E88-B479-6A50FBE42CC5}" srcOrd="0" destOrd="0" presId="urn:microsoft.com/office/officeart/2005/8/layout/hierarchy2"/>
    <dgm:cxn modelId="{0345A548-948C-4AA2-8D4D-3FB23A65CEC0}" srcId="{F2719AD1-8E85-48C2-BB5E-24356C0B59B5}" destId="{6BB05B9C-2723-408C-822F-1DD2020ABEB4}" srcOrd="0" destOrd="0" parTransId="{C69308AF-D2A9-4DF6-B82D-2049A56D5600}" sibTransId="{7A9D50B7-8F6A-45C9-AC89-AE96FF43874B}"/>
    <dgm:cxn modelId="{1FF8B8FB-9CF3-459E-A7E4-C9396496FE57}" srcId="{9D9F9E03-7EBC-4FEE-BB1F-6DA09FC2C784}" destId="{36842500-D41B-43FB-86E3-0874CAD76330}" srcOrd="0" destOrd="0" parTransId="{D48AB750-DC37-4B31-A0D2-6072101311D5}" sibTransId="{970C8C14-EDAC-431E-9406-9B2EE8160C77}"/>
    <dgm:cxn modelId="{1E6FCEEC-F8A4-426B-B7DB-9AE5E31C9255}" type="presOf" srcId="{26DD9EEC-F260-42F5-B24A-DF60D04C64F3}" destId="{58321D0F-23B9-488A-8034-C2EEC3E09704}" srcOrd="0" destOrd="0" presId="urn:microsoft.com/office/officeart/2005/8/layout/hierarchy2"/>
    <dgm:cxn modelId="{6F9E69FE-E062-428E-B815-9DB303C4AC3E}" srcId="{2FA6711D-50F3-4834-9F39-9BDD2A8FA6AB}" destId="{37D31AA2-1F6D-41F1-971A-A545EB535AF2}" srcOrd="0" destOrd="0" parTransId="{523E178A-B3D5-4D5D-B49A-6979978EDE00}" sibTransId="{B1B84070-8D10-44C4-AA5E-1C3D5AC6A231}"/>
    <dgm:cxn modelId="{F8A48851-0601-49D9-BFB3-664B796FC71B}" type="presOf" srcId="{523E178A-B3D5-4D5D-B49A-6979978EDE00}" destId="{2A58D005-4890-49AA-896E-C0E7A0F164E7}" srcOrd="0" destOrd="0" presId="urn:microsoft.com/office/officeart/2005/8/layout/hierarchy2"/>
    <dgm:cxn modelId="{7643A3C5-6203-4177-B2F3-DFEBF98AF3F1}" type="presOf" srcId="{054F4C4F-06CC-495A-9F4F-B3F24AB18B7C}" destId="{588725EF-8AA5-4E8E-A9E4-B9EE46DB3EAE}" srcOrd="1" destOrd="0" presId="urn:microsoft.com/office/officeart/2005/8/layout/hierarchy2"/>
    <dgm:cxn modelId="{4509245B-4C52-4F15-93CC-4E3863DA52E9}" type="presOf" srcId="{9AEE9C6B-C00A-4185-B7E4-99F76290C5E2}" destId="{31971E2A-9135-4DB9-A2EE-DBD91CAC0381}" srcOrd="0" destOrd="0" presId="urn:microsoft.com/office/officeart/2005/8/layout/hierarchy2"/>
    <dgm:cxn modelId="{C94EF63B-12DD-4810-85CA-F04A3ED4E64B}" type="presOf" srcId="{1910B446-9152-4932-86F4-80CB9215524E}" destId="{E66B6A03-B483-4915-AC9D-483D8D498751}" srcOrd="0" destOrd="0" presId="urn:microsoft.com/office/officeart/2005/8/layout/hierarchy2"/>
    <dgm:cxn modelId="{4CB04414-D683-4AE8-A451-39C301EA4E5D}" type="presOf" srcId="{B57063A2-A3A5-4C6F-8D7A-3E4201D2A851}" destId="{06D676F5-769A-48F7-B3EF-090D3873F2DD}" srcOrd="1" destOrd="0" presId="urn:microsoft.com/office/officeart/2005/8/layout/hierarchy2"/>
    <dgm:cxn modelId="{A342A13C-E886-4A37-9150-B87394AE7610}" type="presOf" srcId="{910C8584-BCE0-40DE-BCC7-18B6414F9A33}" destId="{83AC5B12-47EE-497C-BAF5-67BE65998B87}" srcOrd="0" destOrd="0" presId="urn:microsoft.com/office/officeart/2005/8/layout/hierarchy2"/>
    <dgm:cxn modelId="{D76F7DCE-4B9E-4280-95DA-53C948492508}" type="presOf" srcId="{0FD52D0E-70C4-4C05-B27C-D6FF7AA637E3}" destId="{555045C9-8CCA-4E87-91A8-09D4C95BFA15}" srcOrd="0" destOrd="0" presId="urn:microsoft.com/office/officeart/2005/8/layout/hierarchy2"/>
    <dgm:cxn modelId="{731783E5-4D7B-45D1-B1B9-16B579640EC8}" type="presOf" srcId="{36842500-D41B-43FB-86E3-0874CAD76330}" destId="{8EAA9E18-0B62-4424-8A2D-474AD432B3F2}" srcOrd="0" destOrd="0" presId="urn:microsoft.com/office/officeart/2005/8/layout/hierarchy2"/>
    <dgm:cxn modelId="{7834C788-56D0-40E1-8188-6D9AF6F7EAF1}" srcId="{52519F73-1921-46E8-AD85-AAF4544B1451}" destId="{0EB6D381-23B8-405A-9EC7-EBA2857DBB27}" srcOrd="0" destOrd="0" parTransId="{054F4C4F-06CC-495A-9F4F-B3F24AB18B7C}" sibTransId="{2E79CA96-E2DF-4664-B298-1E2360C656CF}"/>
    <dgm:cxn modelId="{8A7CA383-8EC6-4D67-8092-8BFB56C923B9}" type="presOf" srcId="{523E178A-B3D5-4D5D-B49A-6979978EDE00}" destId="{3196B414-9383-4BAC-9049-971D33FD0881}" srcOrd="1" destOrd="0" presId="urn:microsoft.com/office/officeart/2005/8/layout/hierarchy2"/>
    <dgm:cxn modelId="{9829CBC1-8F47-44BC-9F2E-B2970B725AE1}" type="presOf" srcId="{88A81151-6BB8-4FD4-8374-95BD352F1903}" destId="{2ACDDB40-E9D6-409D-B073-318BEDDD1ED1}" srcOrd="1" destOrd="0" presId="urn:microsoft.com/office/officeart/2005/8/layout/hierarchy2"/>
    <dgm:cxn modelId="{7F8C01F8-DEE9-41C8-9085-5AD1F64AD380}" srcId="{36842500-D41B-43FB-86E3-0874CAD76330}" destId="{5EB4A954-62FC-4C73-AC71-BEE66F947E61}" srcOrd="1" destOrd="0" parTransId="{1910B446-9152-4932-86F4-80CB9215524E}" sibTransId="{4DF1FB0D-59F5-4FF2-8732-326AE9DE780E}"/>
    <dgm:cxn modelId="{5860B621-9862-4808-927A-E7F35326EC57}" srcId="{FB8489D8-1B13-450B-929B-3AB1B0402FBB}" destId="{F2719AD1-8E85-48C2-BB5E-24356C0B59B5}" srcOrd="0" destOrd="0" parTransId="{B57063A2-A3A5-4C6F-8D7A-3E4201D2A851}" sibTransId="{BE2C6FFE-FD29-4970-B71D-20388B5342A5}"/>
    <dgm:cxn modelId="{91CE645F-B446-4759-9C49-DA74890F0E38}" type="presOf" srcId="{8F9CF195-A141-46EA-9B33-224204B6F58A}" destId="{3D54E9C7-CA11-4B6F-93CC-5DADED133E98}" srcOrd="1" destOrd="0" presId="urn:microsoft.com/office/officeart/2005/8/layout/hierarchy2"/>
    <dgm:cxn modelId="{D197C94A-BAC9-47F7-A18B-A7F7965C94C3}" type="presOf" srcId="{1F5E4B78-2F8A-4FE8-8076-4D37244D482B}" destId="{157F1128-D046-44C7-95F4-B80B37C99288}" srcOrd="0" destOrd="0" presId="urn:microsoft.com/office/officeart/2005/8/layout/hierarchy2"/>
    <dgm:cxn modelId="{5EE17A2A-9A36-4BDC-99A8-7E9CD37F7F49}" type="presOf" srcId="{F618E229-4A8F-4E44-A27F-B7FD279B743C}" destId="{6C37E837-2A32-4994-9CCB-FA8C932786CF}" srcOrd="0" destOrd="0" presId="urn:microsoft.com/office/officeart/2005/8/layout/hierarchy2"/>
    <dgm:cxn modelId="{6F8EB28E-776A-4B0B-ADBD-B6F4957727F4}" type="presOf" srcId="{87D3D05B-65E8-4858-A184-C6ABB2AC2B83}" destId="{1EE28219-4802-4043-8F17-EE6AD3117238}" srcOrd="1" destOrd="0" presId="urn:microsoft.com/office/officeart/2005/8/layout/hierarchy2"/>
    <dgm:cxn modelId="{E5337517-F0BC-4AC7-8E51-AAD901A9CA54}" type="presOf" srcId="{FB8489D8-1B13-450B-929B-3AB1B0402FBB}" destId="{1C95D159-54E0-4924-9D84-5EE77A25ECC9}" srcOrd="0" destOrd="0" presId="urn:microsoft.com/office/officeart/2005/8/layout/hierarchy2"/>
    <dgm:cxn modelId="{D315A7D5-2FFA-44BE-B6CD-564C22FE9F64}" type="presOf" srcId="{1CC2A8B7-6635-4530-B318-80EB17ACC22E}" destId="{CFFB22BA-1A8D-4BAF-B831-579587414FD4}" srcOrd="1" destOrd="0" presId="urn:microsoft.com/office/officeart/2005/8/layout/hierarchy2"/>
    <dgm:cxn modelId="{4AB22FCB-C177-43E3-80DE-0F62D42BA174}" type="presOf" srcId="{1CC2A8B7-6635-4530-B318-80EB17ACC22E}" destId="{024A2615-4875-47E5-9FA6-9B24A5C7E3A6}" srcOrd="0" destOrd="0" presId="urn:microsoft.com/office/officeart/2005/8/layout/hierarchy2"/>
    <dgm:cxn modelId="{9B2F7BEA-203E-4385-BF05-C6C0256B5967}" srcId="{FB8489D8-1B13-450B-929B-3AB1B0402FBB}" destId="{B218ED33-3800-4911-957E-7B4B6CB9E156}" srcOrd="2" destOrd="0" parTransId="{51E41E4B-59B3-4DF7-A73A-C3B185BE272C}" sibTransId="{CC3A2902-1E51-48AD-A1E0-8405E8379F66}"/>
    <dgm:cxn modelId="{4FF2306A-27D6-48D8-87ED-4D78EA552E48}" srcId="{9A674D8C-2D50-46A1-AC52-A05B86719950}" destId="{4CA84078-F674-4D4E-B28D-C4E94C73EE60}" srcOrd="0" destOrd="0" parTransId="{87D3D05B-65E8-4858-A184-C6ABB2AC2B83}" sibTransId="{2FDA0112-7D65-4ECC-ACBB-AF70B0A136BB}"/>
    <dgm:cxn modelId="{E34C0BE6-7E2A-442B-9B9C-FB8B5A16396F}" srcId="{2FA6711D-50F3-4834-9F39-9BDD2A8FA6AB}" destId="{E11B988C-4972-4C16-B001-6993B97AC12E}" srcOrd="2" destOrd="0" parTransId="{0FD52D0E-70C4-4C05-B27C-D6FF7AA637E3}" sibTransId="{D41E4A64-0E5A-4741-9C4D-5A206B54EB51}"/>
    <dgm:cxn modelId="{679C2E14-3CCC-44EE-A668-04913E319D1F}" type="presOf" srcId="{F2719AD1-8E85-48C2-BB5E-24356C0B59B5}" destId="{BA4EA074-981A-40E9-B1B9-BBF3B55F2075}" srcOrd="0" destOrd="0" presId="urn:microsoft.com/office/officeart/2005/8/layout/hierarchy2"/>
    <dgm:cxn modelId="{C88BCA37-3BF2-46E4-88B9-34A52D844705}" type="presOf" srcId="{5EB4A954-62FC-4C73-AC71-BEE66F947E61}" destId="{30F8343E-3C37-4B80-ADD0-2E2BE14C2CA9}" srcOrd="0" destOrd="0" presId="urn:microsoft.com/office/officeart/2005/8/layout/hierarchy2"/>
    <dgm:cxn modelId="{D53AC57E-9467-44A8-94EF-F05DA9AC187A}" type="presOf" srcId="{26DD9EEC-F260-42F5-B24A-DF60D04C64F3}" destId="{A23A43C1-F37D-498D-8E06-5EA20EC0EEBC}" srcOrd="1" destOrd="0" presId="urn:microsoft.com/office/officeart/2005/8/layout/hierarchy2"/>
    <dgm:cxn modelId="{763B1DE7-66B5-4889-91B0-D462529C5B74}" type="presOf" srcId="{02C7D101-464B-45B5-AAF8-8522B251B81A}" destId="{7BDCDB9A-38FF-4182-93CD-87186680E2AF}" srcOrd="1" destOrd="0" presId="urn:microsoft.com/office/officeart/2005/8/layout/hierarchy2"/>
    <dgm:cxn modelId="{DAB2C851-B00A-4DBF-8783-59D0F7490F44}" srcId="{36842500-D41B-43FB-86E3-0874CAD76330}" destId="{FB8489D8-1B13-450B-929B-3AB1B0402FBB}" srcOrd="0" destOrd="0" parTransId="{FE305CF1-7839-4A80-8F3E-69CCB1E527B6}" sibTransId="{D131C0DC-076B-4B63-9F71-96E441D444F4}"/>
    <dgm:cxn modelId="{76B89AFB-053D-42A6-B2E0-FC1212EA6AFC}" srcId="{9219F804-FC4B-4355-A1B7-E132AD2A01F6}" destId="{52519F73-1921-46E8-AD85-AAF4544B1451}" srcOrd="0" destOrd="0" parTransId="{8F9CF195-A141-46EA-9B33-224204B6F58A}" sibTransId="{F2987020-DAC0-412C-A0FE-928CA0824B15}"/>
    <dgm:cxn modelId="{EE22B9AA-2033-481C-A1F0-E51049808EDA}" type="presOf" srcId="{0FD52D0E-70C4-4C05-B27C-D6FF7AA637E3}" destId="{A34BEA53-8977-4A25-B535-0D9D7634DD34}" srcOrd="1" destOrd="0" presId="urn:microsoft.com/office/officeart/2005/8/layout/hierarchy2"/>
    <dgm:cxn modelId="{59DD7633-A168-4099-94AC-972CC73E9CDA}" srcId="{890BE8FC-4E18-463C-872F-EAE3480A37DD}" destId="{39F6E3A7-E546-4C1A-8AA5-8DEE43FB71B7}" srcOrd="0" destOrd="0" parTransId="{FD6ABAD3-C17B-41FF-B347-29306E78F6C9}" sibTransId="{36780047-DD6E-4C5D-9011-16BEBCA88E82}"/>
    <dgm:cxn modelId="{C5979424-E33F-46B4-AA27-89EEDA24810E}" type="presOf" srcId="{73E9CE96-FC6D-4D08-90B8-78A43154D121}" destId="{86C2FCAC-5473-486B-B2D3-72B04C483F27}" srcOrd="0" destOrd="0" presId="urn:microsoft.com/office/officeart/2005/8/layout/hierarchy2"/>
    <dgm:cxn modelId="{C99F04B2-1F91-470E-AF50-DE0BEAB6A742}" srcId="{5EB4A954-62FC-4C73-AC71-BEE66F947E61}" destId="{1FDF0269-52CD-4B83-9C2B-D8AB4E452452}" srcOrd="1" destOrd="0" parTransId="{1FB1A1CC-924B-4EF4-8EBF-EEC037F0B76C}" sibTransId="{BC059F61-AF12-48C0-BCE9-CC394727E9B7}"/>
    <dgm:cxn modelId="{88D64E2B-793F-4B19-815E-12BC60E86E89}" srcId="{0EB6D381-23B8-405A-9EC7-EBA2857DBB27}" destId="{21974F98-45AD-4D7F-8990-24A447907EB1}" srcOrd="0" destOrd="0" parTransId="{A5DCD08E-EED3-4E31-97DB-2CFD06EAC0F4}" sibTransId="{EE394741-0EB8-4FE9-904B-EB2B66F372A1}"/>
    <dgm:cxn modelId="{4719463C-ABBA-431F-AA14-60DB60668282}" srcId="{1FDF0269-52CD-4B83-9C2B-D8AB4E452452}" destId="{9219F804-FC4B-4355-A1B7-E132AD2A01F6}" srcOrd="0" destOrd="0" parTransId="{88A81151-6BB8-4FD4-8374-95BD352F1903}" sibTransId="{5669346C-4D10-4A12-8B17-1BC1D02D7E48}"/>
    <dgm:cxn modelId="{714064DA-40C7-4FA4-A698-653639886AF6}" type="presOf" srcId="{A5DCD08E-EED3-4E31-97DB-2CFD06EAC0F4}" destId="{00DEDE20-D202-4B2B-B3F0-381DF4B98CE3}" srcOrd="1" destOrd="0" presId="urn:microsoft.com/office/officeart/2005/8/layout/hierarchy2"/>
    <dgm:cxn modelId="{BB55CAED-4559-4BCF-AD73-B7D425DCBA5F}" srcId="{FB8489D8-1B13-450B-929B-3AB1B0402FBB}" destId="{890BE8FC-4E18-463C-872F-EAE3480A37DD}" srcOrd="1" destOrd="0" parTransId="{26DD9EEC-F260-42F5-B24A-DF60D04C64F3}" sibTransId="{F41823EA-7698-47F4-8305-3CFDD82DC11E}"/>
    <dgm:cxn modelId="{CEE163A3-C41C-44C6-BF1B-7C1A86EB0F1E}" type="presOf" srcId="{21974F98-45AD-4D7F-8990-24A447907EB1}" destId="{2A2606FB-D2E6-4CEA-931C-14E4B5D2A85A}" srcOrd="0" destOrd="0" presId="urn:microsoft.com/office/officeart/2005/8/layout/hierarchy2"/>
    <dgm:cxn modelId="{DBF9D757-04B6-4BF1-BF58-B0AF5CB275C2}" type="presOf" srcId="{4CA84078-F674-4D4E-B28D-C4E94C73EE60}" destId="{6540AF86-8D14-4524-8A14-C65D6758C67F}" srcOrd="0" destOrd="0" presId="urn:microsoft.com/office/officeart/2005/8/layout/hierarchy2"/>
    <dgm:cxn modelId="{EABD9949-89DC-4AFB-A8AD-8F34B72722F8}" srcId="{2FA6711D-50F3-4834-9F39-9BDD2A8FA6AB}" destId="{1F5E4B78-2F8A-4FE8-8076-4D37244D482B}" srcOrd="1" destOrd="0" parTransId="{19B86EBC-EE7F-4862-9A4E-C054B09D7180}" sibTransId="{03052034-5775-4146-BA4A-F991DCDE4243}"/>
    <dgm:cxn modelId="{78164914-A612-469D-8085-5CBA866A2E33}" type="presOf" srcId="{FD6ABAD3-C17B-41FF-B347-29306E78F6C9}" destId="{0710EAA9-1ADE-4E4B-97BD-A30164340EC5}" srcOrd="0" destOrd="0" presId="urn:microsoft.com/office/officeart/2005/8/layout/hierarchy2"/>
    <dgm:cxn modelId="{8E0669FE-60BE-4DB5-99C2-4A6DD5DF0D05}" type="presOf" srcId="{1FDF0269-52CD-4B83-9C2B-D8AB4E452452}" destId="{28FC75E2-2731-4DF2-B464-EDA9813F96AA}" srcOrd="0" destOrd="0" presId="urn:microsoft.com/office/officeart/2005/8/layout/hierarchy2"/>
    <dgm:cxn modelId="{6432BD37-184A-43F1-84C3-4CE88742E639}" type="presOf" srcId="{88A81151-6BB8-4FD4-8374-95BD352F1903}" destId="{716EF0D9-CD9F-4B1F-8696-AC2DD4A9B7DA}" srcOrd="0" destOrd="0" presId="urn:microsoft.com/office/officeart/2005/8/layout/hierarchy2"/>
    <dgm:cxn modelId="{FBD59F96-AB30-45E9-BD25-06C789C17D15}" type="presOf" srcId="{054F4C4F-06CC-495A-9F4F-B3F24AB18B7C}" destId="{6F1A9CFA-F7AA-4E24-9303-D680976B3419}" srcOrd="0" destOrd="0" presId="urn:microsoft.com/office/officeart/2005/8/layout/hierarchy2"/>
    <dgm:cxn modelId="{C374B136-4BEB-493D-BE1C-9138A43C56EB}" type="presOf" srcId="{37D31AA2-1F6D-41F1-971A-A545EB535AF2}" destId="{F7A40A18-47F2-4D3E-8F54-247FD8F286F9}" srcOrd="0" destOrd="0" presId="urn:microsoft.com/office/officeart/2005/8/layout/hierarchy2"/>
    <dgm:cxn modelId="{D1238B44-6D23-4F25-BB05-2A4E7FE8F3D9}" type="presOf" srcId="{52519F73-1921-46E8-AD85-AAF4544B1451}" destId="{44EAE3FC-FC27-4702-8F8D-17B777C50BAF}" srcOrd="0" destOrd="0" presId="urn:microsoft.com/office/officeart/2005/8/layout/hierarchy2"/>
    <dgm:cxn modelId="{4687818F-8B54-476A-85B7-89015B66D557}" type="presOf" srcId="{87D3D05B-65E8-4858-A184-C6ABB2AC2B83}" destId="{A6FD794D-C05C-4DB7-8EE3-2C4D0F8C6C5B}" srcOrd="0" destOrd="0" presId="urn:microsoft.com/office/officeart/2005/8/layout/hierarchy2"/>
    <dgm:cxn modelId="{DA3527BC-D154-49C0-96E0-9FFDC7D39754}" type="presOf" srcId="{890BE8FC-4E18-463C-872F-EAE3480A37DD}" destId="{2EEC5C7A-224E-4A41-8391-B9BE96E0521E}" srcOrd="0" destOrd="0" presId="urn:microsoft.com/office/officeart/2005/8/layout/hierarchy2"/>
    <dgm:cxn modelId="{87C27B79-7A6C-41C0-B078-5811CFD7D8BD}" type="presOf" srcId="{C69308AF-D2A9-4DF6-B82D-2049A56D5600}" destId="{253EB028-E76E-4170-B55E-A4301CDDD1C5}" srcOrd="1" destOrd="0" presId="urn:microsoft.com/office/officeart/2005/8/layout/hierarchy2"/>
    <dgm:cxn modelId="{59CCFBB0-8F1B-4EB4-A717-30CFC5A020FB}" type="presOf" srcId="{1FB1A1CC-924B-4EF4-8EBF-EEC037F0B76C}" destId="{186C5FD4-17C3-4887-A9A0-6A5F9A84FDC0}" srcOrd="0" destOrd="0" presId="urn:microsoft.com/office/officeart/2005/8/layout/hierarchy2"/>
    <dgm:cxn modelId="{1BA9C365-44EC-4F18-807D-912ED628711C}" type="presOf" srcId="{FD6ABAD3-C17B-41FF-B347-29306E78F6C9}" destId="{AE551580-F7D1-4FB4-9BE9-1F2EFBE7B534}" srcOrd="1" destOrd="0" presId="urn:microsoft.com/office/officeart/2005/8/layout/hierarchy2"/>
    <dgm:cxn modelId="{A7C56706-D809-4644-8A32-375560525F33}" type="presOf" srcId="{FE305CF1-7839-4A80-8F3E-69CCB1E527B6}" destId="{0DF99CB9-C5B9-4946-8E26-11A2853436F0}" srcOrd="0" destOrd="0" presId="urn:microsoft.com/office/officeart/2005/8/layout/hierarchy2"/>
    <dgm:cxn modelId="{564A5D76-85C3-4302-8AD9-17ADFE57B51E}" type="presOf" srcId="{B57063A2-A3A5-4C6F-8D7A-3E4201D2A851}" destId="{4D530948-366A-4F11-88A1-D8F838B2BBFE}" srcOrd="0" destOrd="0" presId="urn:microsoft.com/office/officeart/2005/8/layout/hierarchy2"/>
    <dgm:cxn modelId="{C81C2DC8-290F-4992-90BA-C92EF4A9872E}" type="presOf" srcId="{19B86EBC-EE7F-4862-9A4E-C054B09D7180}" destId="{E988B0B1-BCB7-422F-AE96-8080A22CB4B1}" srcOrd="1" destOrd="0" presId="urn:microsoft.com/office/officeart/2005/8/layout/hierarchy2"/>
    <dgm:cxn modelId="{DBE0D420-3610-4E23-B738-EDB71C93357D}" type="presOf" srcId="{02C7D101-464B-45B5-AAF8-8522B251B81A}" destId="{53A7A8D3-B62C-4100-9297-491F3063A7D3}" srcOrd="0" destOrd="0" presId="urn:microsoft.com/office/officeart/2005/8/layout/hierarchy2"/>
    <dgm:cxn modelId="{D493B23B-725E-4947-9139-3B947FEED3A9}" type="presOf" srcId="{C69308AF-D2A9-4DF6-B82D-2049A56D5600}" destId="{78E35E2A-851E-4650-8A47-6EF5BC161A9C}" srcOrd="0" destOrd="0" presId="urn:microsoft.com/office/officeart/2005/8/layout/hierarchy2"/>
    <dgm:cxn modelId="{9E055064-ED6B-43A8-AE7A-B1334B924AD3}" srcId="{39F6E3A7-E546-4C1A-8AA5-8DEE43FB71B7}" destId="{9A674D8C-2D50-46A1-AC52-A05B86719950}" srcOrd="0" destOrd="0" parTransId="{02C7D101-464B-45B5-AAF8-8522B251B81A}" sibTransId="{5537334F-0238-49B0-99E4-244BA632FFD1}"/>
    <dgm:cxn modelId="{1AEFB4F1-0D8B-4A44-A037-545A4309DA14}" type="presOf" srcId="{19B86EBC-EE7F-4862-9A4E-C054B09D7180}" destId="{EC670910-A198-4DFC-8248-EC78B52A60E7}" srcOrd="0" destOrd="0" presId="urn:microsoft.com/office/officeart/2005/8/layout/hierarchy2"/>
    <dgm:cxn modelId="{FEB0D35B-E93B-4045-8499-EADE482047F3}" type="presOf" srcId="{0EB6D381-23B8-405A-9EC7-EBA2857DBB27}" destId="{235856B2-0E9A-4C73-A4E4-95D1B4E5BABA}" srcOrd="0" destOrd="0" presId="urn:microsoft.com/office/officeart/2005/8/layout/hierarchy2"/>
    <dgm:cxn modelId="{DF51D154-0FF6-4CE5-9824-C72C33A5EF15}" srcId="{5EB4A954-62FC-4C73-AC71-BEE66F947E61}" destId="{F618E229-4A8F-4E44-A27F-B7FD279B743C}" srcOrd="2" destOrd="0" parTransId="{FCCA6AA3-69AC-43ED-A5BF-8A733B77F2D4}" sibTransId="{380BDFF4-F3B4-4E15-8381-58BF13BA03B4}"/>
    <dgm:cxn modelId="{343EAAE0-E341-4AF2-8D6E-9B74721D8418}" type="presOf" srcId="{9AEE9C6B-C00A-4185-B7E4-99F76290C5E2}" destId="{1AB79626-2446-408B-87F4-9B4C8DA7A53C}" srcOrd="1" destOrd="0" presId="urn:microsoft.com/office/officeart/2005/8/layout/hierarchy2"/>
    <dgm:cxn modelId="{9A5352CE-F141-43D8-BE90-E62FDA5AD239}" type="presOf" srcId="{1910B446-9152-4932-86F4-80CB9215524E}" destId="{7F0154C4-F713-4727-9EAA-774E4D0B0AC0}" srcOrd="1" destOrd="0" presId="urn:microsoft.com/office/officeart/2005/8/layout/hierarchy2"/>
    <dgm:cxn modelId="{1670031D-7458-42B1-A9CD-12660EA01AC1}" type="presOf" srcId="{FCCA6AA3-69AC-43ED-A5BF-8A733B77F2D4}" destId="{376D9ABC-FB1C-4EB1-8B12-40DDCCBA7B04}" srcOrd="0" destOrd="0" presId="urn:microsoft.com/office/officeart/2005/8/layout/hierarchy2"/>
    <dgm:cxn modelId="{A7718BE3-5A71-4092-9A13-72FFE2E0BE9F}" type="presOf" srcId="{2FA6711D-50F3-4834-9F39-9BDD2A8FA6AB}" destId="{B88F22BD-E926-47B4-961D-E6C096CECD49}" srcOrd="0" destOrd="0" presId="urn:microsoft.com/office/officeart/2005/8/layout/hierarchy2"/>
    <dgm:cxn modelId="{0047E45E-F3DF-4F6C-9E14-DF8FBB19C9CC}" type="presOf" srcId="{FCCA6AA3-69AC-43ED-A5BF-8A733B77F2D4}" destId="{95A02376-C168-43E3-A9EA-E9C7E4EF15B1}" srcOrd="1" destOrd="0" presId="urn:microsoft.com/office/officeart/2005/8/layout/hierarchy2"/>
    <dgm:cxn modelId="{2117B3EA-5C65-4AE2-BC89-5540717D0FA1}" type="presOf" srcId="{A5DCD08E-EED3-4E31-97DB-2CFD06EAC0F4}" destId="{E008710A-B42D-4790-899A-E9C91D203262}" srcOrd="0" destOrd="0" presId="urn:microsoft.com/office/officeart/2005/8/layout/hierarchy2"/>
    <dgm:cxn modelId="{3311863B-AFB1-4D3F-8AC6-0CCDCAF9D43D}" type="presOf" srcId="{8F9CF195-A141-46EA-9B33-224204B6F58A}" destId="{83FAE0B0-8BFC-4C04-BFC6-13E33F35BED7}" srcOrd="0" destOrd="0" presId="urn:microsoft.com/office/officeart/2005/8/layout/hierarchy2"/>
    <dgm:cxn modelId="{B382B33B-6764-41D2-9FA9-19C8A028D113}" type="presOf" srcId="{B218ED33-3800-4911-957E-7B4B6CB9E156}" destId="{AEC2E713-A93D-4D6F-B912-1B1CA7F1EEEE}" srcOrd="0" destOrd="0" presId="urn:microsoft.com/office/officeart/2005/8/layout/hierarchy2"/>
    <dgm:cxn modelId="{83FA1873-6242-4C73-94B4-E147190F7E47}" srcId="{F2719AD1-8E85-48C2-BB5E-24356C0B59B5}" destId="{73E9CE96-FC6D-4D08-90B8-78A43154D121}" srcOrd="1" destOrd="0" parTransId="{1CC2A8B7-6635-4530-B318-80EB17ACC22E}" sibTransId="{835201BB-6715-4415-86FC-B683937FA442}"/>
    <dgm:cxn modelId="{9E65FA8C-39BC-405D-B511-F8FE339E869A}" type="presOf" srcId="{51E41E4B-59B3-4DF7-A73A-C3B185BE272C}" destId="{596C7229-8BDA-4B49-9E05-1A783E754C67}" srcOrd="0" destOrd="0" presId="urn:microsoft.com/office/officeart/2005/8/layout/hierarchy2"/>
    <dgm:cxn modelId="{7B5D89AA-B8BB-4D9C-851B-679C2E7294A4}" type="presOf" srcId="{6BB05B9C-2723-408C-822F-1DD2020ABEB4}" destId="{C918A061-0ED3-40A8-B6C2-5E4B9D11191F}" srcOrd="0" destOrd="0" presId="urn:microsoft.com/office/officeart/2005/8/layout/hierarchy2"/>
    <dgm:cxn modelId="{4C1B5CCB-2E1E-4FD0-A876-0E5CDC17D13C}" type="presOf" srcId="{39F6E3A7-E546-4C1A-8AA5-8DEE43FB71B7}" destId="{7F30B19F-583C-4A02-A683-001792E87B20}" srcOrd="0" destOrd="0" presId="urn:microsoft.com/office/officeart/2005/8/layout/hierarchy2"/>
    <dgm:cxn modelId="{630A9E94-731B-4889-9C39-9C2D8FEE12EF}" type="presOf" srcId="{1FB1A1CC-924B-4EF4-8EBF-EEC037F0B76C}" destId="{C5D3B411-132C-4C34-9670-153D49AEE3AC}" srcOrd="1" destOrd="0" presId="urn:microsoft.com/office/officeart/2005/8/layout/hierarchy2"/>
    <dgm:cxn modelId="{224D1BAD-391C-4C0B-9610-B07E617AE557}" srcId="{5EB4A954-62FC-4C73-AC71-BEE66F947E61}" destId="{2FA6711D-50F3-4834-9F39-9BDD2A8FA6AB}" srcOrd="0" destOrd="0" parTransId="{9AEE9C6B-C00A-4185-B7E4-99F76290C5E2}" sibTransId="{6A486BEF-48D9-4388-B8C6-F876A732EADB}"/>
    <dgm:cxn modelId="{4D8B5BDC-B58C-4245-8EC2-10C94B62786E}" type="presOf" srcId="{9D9F9E03-7EBC-4FEE-BB1F-6DA09FC2C784}" destId="{2A2357AA-1281-4A9B-809F-FA9B849FDB9F}" srcOrd="0" destOrd="0" presId="urn:microsoft.com/office/officeart/2005/8/layout/hierarchy2"/>
    <dgm:cxn modelId="{5FE80AEF-716B-4279-8391-14187D003BBB}" type="presOf" srcId="{9219F804-FC4B-4355-A1B7-E132AD2A01F6}" destId="{8E52B793-B9A8-4C22-806D-63F24CD6D631}" srcOrd="0" destOrd="0" presId="urn:microsoft.com/office/officeart/2005/8/layout/hierarchy2"/>
    <dgm:cxn modelId="{EEEB31AF-1220-4E8E-86D0-E8DC5A81F516}" type="presParOf" srcId="{2A2357AA-1281-4A9B-809F-FA9B849FDB9F}" destId="{BF368600-9D3C-46F5-8FEE-9E11B77A4EBA}" srcOrd="0" destOrd="0" presId="urn:microsoft.com/office/officeart/2005/8/layout/hierarchy2"/>
    <dgm:cxn modelId="{0E6CB21C-825E-4239-9D21-C2BDEF81A886}" type="presParOf" srcId="{BF368600-9D3C-46F5-8FEE-9E11B77A4EBA}" destId="{8EAA9E18-0B62-4424-8A2D-474AD432B3F2}" srcOrd="0" destOrd="0" presId="urn:microsoft.com/office/officeart/2005/8/layout/hierarchy2"/>
    <dgm:cxn modelId="{50D8840B-19E6-4000-B3A2-7838FBC234F7}" type="presParOf" srcId="{BF368600-9D3C-46F5-8FEE-9E11B77A4EBA}" destId="{8BDCE717-D1F2-4773-931D-64A1FE0C65F7}" srcOrd="1" destOrd="0" presId="urn:microsoft.com/office/officeart/2005/8/layout/hierarchy2"/>
    <dgm:cxn modelId="{B68BF1DF-E7C4-4A63-888B-3D6A857A95E7}" type="presParOf" srcId="{8BDCE717-D1F2-4773-931D-64A1FE0C65F7}" destId="{0DF99CB9-C5B9-4946-8E26-11A2853436F0}" srcOrd="0" destOrd="0" presId="urn:microsoft.com/office/officeart/2005/8/layout/hierarchy2"/>
    <dgm:cxn modelId="{5372CD9D-C2BC-4FA2-9E0C-89951AEBADF8}" type="presParOf" srcId="{0DF99CB9-C5B9-4946-8E26-11A2853436F0}" destId="{2349256E-4ECA-4FDC-A09C-3CE5AC867B7F}" srcOrd="0" destOrd="0" presId="urn:microsoft.com/office/officeart/2005/8/layout/hierarchy2"/>
    <dgm:cxn modelId="{14AB8FD8-715D-421F-B6F4-579CA909FAEE}" type="presParOf" srcId="{8BDCE717-D1F2-4773-931D-64A1FE0C65F7}" destId="{37075F4A-AA6E-4D8F-8648-E0800BA16E88}" srcOrd="1" destOrd="0" presId="urn:microsoft.com/office/officeart/2005/8/layout/hierarchy2"/>
    <dgm:cxn modelId="{040E5C85-5B9F-4731-B3C7-71C8FF238395}" type="presParOf" srcId="{37075F4A-AA6E-4D8F-8648-E0800BA16E88}" destId="{1C95D159-54E0-4924-9D84-5EE77A25ECC9}" srcOrd="0" destOrd="0" presId="urn:microsoft.com/office/officeart/2005/8/layout/hierarchy2"/>
    <dgm:cxn modelId="{1679DCA1-44A3-4B36-A5E1-5AC3937ED62F}" type="presParOf" srcId="{37075F4A-AA6E-4D8F-8648-E0800BA16E88}" destId="{C3D82D67-D469-41FE-8EDB-27C46416377C}" srcOrd="1" destOrd="0" presId="urn:microsoft.com/office/officeart/2005/8/layout/hierarchy2"/>
    <dgm:cxn modelId="{107C84AE-E972-46F7-BCBA-48F082C9DA96}" type="presParOf" srcId="{C3D82D67-D469-41FE-8EDB-27C46416377C}" destId="{4D530948-366A-4F11-88A1-D8F838B2BBFE}" srcOrd="0" destOrd="0" presId="urn:microsoft.com/office/officeart/2005/8/layout/hierarchy2"/>
    <dgm:cxn modelId="{CF0569AD-6A09-452C-9D66-81B6EEBCDA73}" type="presParOf" srcId="{4D530948-366A-4F11-88A1-D8F838B2BBFE}" destId="{06D676F5-769A-48F7-B3EF-090D3873F2DD}" srcOrd="0" destOrd="0" presId="urn:microsoft.com/office/officeart/2005/8/layout/hierarchy2"/>
    <dgm:cxn modelId="{2FD7EC49-9CB4-409C-AEB0-CE916B7A2D51}" type="presParOf" srcId="{C3D82D67-D469-41FE-8EDB-27C46416377C}" destId="{02542D66-5222-4727-BB3E-CBB33F8F28DC}" srcOrd="1" destOrd="0" presId="urn:microsoft.com/office/officeart/2005/8/layout/hierarchy2"/>
    <dgm:cxn modelId="{B4324B4B-E620-45AD-AECA-B2CD316EB520}" type="presParOf" srcId="{02542D66-5222-4727-BB3E-CBB33F8F28DC}" destId="{BA4EA074-981A-40E9-B1B9-BBF3B55F2075}" srcOrd="0" destOrd="0" presId="urn:microsoft.com/office/officeart/2005/8/layout/hierarchy2"/>
    <dgm:cxn modelId="{354111E9-5561-48CD-AE1C-F08F0E13C587}" type="presParOf" srcId="{02542D66-5222-4727-BB3E-CBB33F8F28DC}" destId="{99641A61-37B4-4F5E-ADBA-0C6E9815D388}" srcOrd="1" destOrd="0" presId="urn:microsoft.com/office/officeart/2005/8/layout/hierarchy2"/>
    <dgm:cxn modelId="{2180540B-420B-4468-8B1D-802C67853F73}" type="presParOf" srcId="{99641A61-37B4-4F5E-ADBA-0C6E9815D388}" destId="{78E35E2A-851E-4650-8A47-6EF5BC161A9C}" srcOrd="0" destOrd="0" presId="urn:microsoft.com/office/officeart/2005/8/layout/hierarchy2"/>
    <dgm:cxn modelId="{3345551C-CC79-4343-87E3-D586AFA13802}" type="presParOf" srcId="{78E35E2A-851E-4650-8A47-6EF5BC161A9C}" destId="{253EB028-E76E-4170-B55E-A4301CDDD1C5}" srcOrd="0" destOrd="0" presId="urn:microsoft.com/office/officeart/2005/8/layout/hierarchy2"/>
    <dgm:cxn modelId="{A8C60291-8B05-42C6-BAAC-B5E79837E73C}" type="presParOf" srcId="{99641A61-37B4-4F5E-ADBA-0C6E9815D388}" destId="{400871B6-D03E-49E8-9FFB-02E1CD8CB24E}" srcOrd="1" destOrd="0" presId="urn:microsoft.com/office/officeart/2005/8/layout/hierarchy2"/>
    <dgm:cxn modelId="{8519ACD3-91FB-4695-8DB8-68B440A7ACA4}" type="presParOf" srcId="{400871B6-D03E-49E8-9FFB-02E1CD8CB24E}" destId="{C918A061-0ED3-40A8-B6C2-5E4B9D11191F}" srcOrd="0" destOrd="0" presId="urn:microsoft.com/office/officeart/2005/8/layout/hierarchy2"/>
    <dgm:cxn modelId="{77F71796-0260-4DD1-A13B-E90829EA1084}" type="presParOf" srcId="{400871B6-D03E-49E8-9FFB-02E1CD8CB24E}" destId="{9111E5E1-38C6-46D7-9B95-A1DC965104C0}" srcOrd="1" destOrd="0" presId="urn:microsoft.com/office/officeart/2005/8/layout/hierarchy2"/>
    <dgm:cxn modelId="{C20947BC-D056-43AE-8D4B-734E3BD40127}" type="presParOf" srcId="{99641A61-37B4-4F5E-ADBA-0C6E9815D388}" destId="{024A2615-4875-47E5-9FA6-9B24A5C7E3A6}" srcOrd="2" destOrd="0" presId="urn:microsoft.com/office/officeart/2005/8/layout/hierarchy2"/>
    <dgm:cxn modelId="{99EB240C-E558-4745-B9A6-CFF3B8F22D53}" type="presParOf" srcId="{024A2615-4875-47E5-9FA6-9B24A5C7E3A6}" destId="{CFFB22BA-1A8D-4BAF-B831-579587414FD4}" srcOrd="0" destOrd="0" presId="urn:microsoft.com/office/officeart/2005/8/layout/hierarchy2"/>
    <dgm:cxn modelId="{5EB63846-2EA2-48DC-A3E3-C38B53BD501D}" type="presParOf" srcId="{99641A61-37B4-4F5E-ADBA-0C6E9815D388}" destId="{EACD62F7-0436-41AB-980C-CACFB3519B31}" srcOrd="3" destOrd="0" presId="urn:microsoft.com/office/officeart/2005/8/layout/hierarchy2"/>
    <dgm:cxn modelId="{B614EEE0-AD0A-4494-A0E1-93201A73CECB}" type="presParOf" srcId="{EACD62F7-0436-41AB-980C-CACFB3519B31}" destId="{86C2FCAC-5473-486B-B2D3-72B04C483F27}" srcOrd="0" destOrd="0" presId="urn:microsoft.com/office/officeart/2005/8/layout/hierarchy2"/>
    <dgm:cxn modelId="{AA3153E9-EBE8-4053-9FCE-3BC6137EC804}" type="presParOf" srcId="{EACD62F7-0436-41AB-980C-CACFB3519B31}" destId="{1731CDB4-BD54-4EDB-A2DB-79233C8CE47F}" srcOrd="1" destOrd="0" presId="urn:microsoft.com/office/officeart/2005/8/layout/hierarchy2"/>
    <dgm:cxn modelId="{0CA0B708-DCB5-49C2-A4AA-F26CA2EC208E}" type="presParOf" srcId="{C3D82D67-D469-41FE-8EDB-27C46416377C}" destId="{58321D0F-23B9-488A-8034-C2EEC3E09704}" srcOrd="2" destOrd="0" presId="urn:microsoft.com/office/officeart/2005/8/layout/hierarchy2"/>
    <dgm:cxn modelId="{AE4BF77D-F3CD-49B4-9EC8-84388708778D}" type="presParOf" srcId="{58321D0F-23B9-488A-8034-C2EEC3E09704}" destId="{A23A43C1-F37D-498D-8E06-5EA20EC0EEBC}" srcOrd="0" destOrd="0" presId="urn:microsoft.com/office/officeart/2005/8/layout/hierarchy2"/>
    <dgm:cxn modelId="{CAFD9B35-9E46-4641-85C8-06013F611EF6}" type="presParOf" srcId="{C3D82D67-D469-41FE-8EDB-27C46416377C}" destId="{2E0ED691-3230-45B8-A9B7-ABF7DB1EC1B9}" srcOrd="3" destOrd="0" presId="urn:microsoft.com/office/officeart/2005/8/layout/hierarchy2"/>
    <dgm:cxn modelId="{B4A554FB-A5AF-41B9-AFFC-BB59D5C5BB94}" type="presParOf" srcId="{2E0ED691-3230-45B8-A9B7-ABF7DB1EC1B9}" destId="{2EEC5C7A-224E-4A41-8391-B9BE96E0521E}" srcOrd="0" destOrd="0" presId="urn:microsoft.com/office/officeart/2005/8/layout/hierarchy2"/>
    <dgm:cxn modelId="{A48F4F6B-1910-4E67-8C53-C06D78F032F5}" type="presParOf" srcId="{2E0ED691-3230-45B8-A9B7-ABF7DB1EC1B9}" destId="{DCB44E44-F704-4293-BC4E-247FB693674B}" srcOrd="1" destOrd="0" presId="urn:microsoft.com/office/officeart/2005/8/layout/hierarchy2"/>
    <dgm:cxn modelId="{59374FA3-7FEF-4AB9-944A-8BFC0F95EBA1}" type="presParOf" srcId="{DCB44E44-F704-4293-BC4E-247FB693674B}" destId="{0710EAA9-1ADE-4E4B-97BD-A30164340EC5}" srcOrd="0" destOrd="0" presId="urn:microsoft.com/office/officeart/2005/8/layout/hierarchy2"/>
    <dgm:cxn modelId="{9073A034-9431-406A-B5B3-5F9B42496C0E}" type="presParOf" srcId="{0710EAA9-1ADE-4E4B-97BD-A30164340EC5}" destId="{AE551580-F7D1-4FB4-9BE9-1F2EFBE7B534}" srcOrd="0" destOrd="0" presId="urn:microsoft.com/office/officeart/2005/8/layout/hierarchy2"/>
    <dgm:cxn modelId="{0A13F8F6-BDBC-40BC-8545-54F25E119F60}" type="presParOf" srcId="{DCB44E44-F704-4293-BC4E-247FB693674B}" destId="{FEACAE41-80D2-45F6-8DF2-4F85C242D002}" srcOrd="1" destOrd="0" presId="urn:microsoft.com/office/officeart/2005/8/layout/hierarchy2"/>
    <dgm:cxn modelId="{34619E08-E1EF-4F37-9DF7-3C9EA604812D}" type="presParOf" srcId="{FEACAE41-80D2-45F6-8DF2-4F85C242D002}" destId="{7F30B19F-583C-4A02-A683-001792E87B20}" srcOrd="0" destOrd="0" presId="urn:microsoft.com/office/officeart/2005/8/layout/hierarchy2"/>
    <dgm:cxn modelId="{7CE85F48-B411-44B7-A940-26931A8F17B6}" type="presParOf" srcId="{FEACAE41-80D2-45F6-8DF2-4F85C242D002}" destId="{DB88A1E4-710A-4036-9BBE-E0C9B5FF5C2E}" srcOrd="1" destOrd="0" presId="urn:microsoft.com/office/officeart/2005/8/layout/hierarchy2"/>
    <dgm:cxn modelId="{F19C409A-36FA-4215-9F4F-2C7EB37D752A}" type="presParOf" srcId="{DB88A1E4-710A-4036-9BBE-E0C9B5FF5C2E}" destId="{53A7A8D3-B62C-4100-9297-491F3063A7D3}" srcOrd="0" destOrd="0" presId="urn:microsoft.com/office/officeart/2005/8/layout/hierarchy2"/>
    <dgm:cxn modelId="{8C3F96BB-3FA0-4D7A-B9DC-DD7A374D8FC6}" type="presParOf" srcId="{53A7A8D3-B62C-4100-9297-491F3063A7D3}" destId="{7BDCDB9A-38FF-4182-93CD-87186680E2AF}" srcOrd="0" destOrd="0" presId="urn:microsoft.com/office/officeart/2005/8/layout/hierarchy2"/>
    <dgm:cxn modelId="{B8DB1BB8-34E7-4C2A-BF05-0CB5CA03115E}" type="presParOf" srcId="{DB88A1E4-710A-4036-9BBE-E0C9B5FF5C2E}" destId="{0C7CD928-7483-4BC6-881F-3020409BD5B0}" srcOrd="1" destOrd="0" presId="urn:microsoft.com/office/officeart/2005/8/layout/hierarchy2"/>
    <dgm:cxn modelId="{17EBC7C9-6D46-4E32-8A50-B3EE67EA139F}" type="presParOf" srcId="{0C7CD928-7483-4BC6-881F-3020409BD5B0}" destId="{5D6F477B-98FD-4192-BBE0-106E4BD340EB}" srcOrd="0" destOrd="0" presId="urn:microsoft.com/office/officeart/2005/8/layout/hierarchy2"/>
    <dgm:cxn modelId="{45E5050E-56D1-4098-9191-B8EDCF385E95}" type="presParOf" srcId="{0C7CD928-7483-4BC6-881F-3020409BD5B0}" destId="{E5D24C72-4DDE-4E25-8DD8-D6E93C49976B}" srcOrd="1" destOrd="0" presId="urn:microsoft.com/office/officeart/2005/8/layout/hierarchy2"/>
    <dgm:cxn modelId="{EF3D97A4-1A4B-469F-8FA6-92676F19B1CA}" type="presParOf" srcId="{E5D24C72-4DDE-4E25-8DD8-D6E93C49976B}" destId="{A6FD794D-C05C-4DB7-8EE3-2C4D0F8C6C5B}" srcOrd="0" destOrd="0" presId="urn:microsoft.com/office/officeart/2005/8/layout/hierarchy2"/>
    <dgm:cxn modelId="{FD866D17-700E-44C8-A634-FFDD7F820D56}" type="presParOf" srcId="{A6FD794D-C05C-4DB7-8EE3-2C4D0F8C6C5B}" destId="{1EE28219-4802-4043-8F17-EE6AD3117238}" srcOrd="0" destOrd="0" presId="urn:microsoft.com/office/officeart/2005/8/layout/hierarchy2"/>
    <dgm:cxn modelId="{90FA3CBB-8F8B-499F-803D-15992FB69BBD}" type="presParOf" srcId="{E5D24C72-4DDE-4E25-8DD8-D6E93C49976B}" destId="{35A003AD-D251-4083-BB62-1AEFDE6C0F9B}" srcOrd="1" destOrd="0" presId="urn:microsoft.com/office/officeart/2005/8/layout/hierarchy2"/>
    <dgm:cxn modelId="{165F2525-A725-4EAB-A2A1-B02FE205579F}" type="presParOf" srcId="{35A003AD-D251-4083-BB62-1AEFDE6C0F9B}" destId="{6540AF86-8D14-4524-8A14-C65D6758C67F}" srcOrd="0" destOrd="0" presId="urn:microsoft.com/office/officeart/2005/8/layout/hierarchy2"/>
    <dgm:cxn modelId="{8A263DDC-C51C-41A5-BB44-3F7F9B743B08}" type="presParOf" srcId="{35A003AD-D251-4083-BB62-1AEFDE6C0F9B}" destId="{D502CFF6-0219-4C57-AFBF-32F8CFBD8391}" srcOrd="1" destOrd="0" presId="urn:microsoft.com/office/officeart/2005/8/layout/hierarchy2"/>
    <dgm:cxn modelId="{491DE483-BBED-4057-AEAE-3CD232FD1CEE}" type="presParOf" srcId="{D502CFF6-0219-4C57-AFBF-32F8CFBD8391}" destId="{83AC5B12-47EE-497C-BAF5-67BE65998B87}" srcOrd="0" destOrd="0" presId="urn:microsoft.com/office/officeart/2005/8/layout/hierarchy2"/>
    <dgm:cxn modelId="{0F570388-89B7-4942-B0FE-5C06CB4A8706}" type="presParOf" srcId="{83AC5B12-47EE-497C-BAF5-67BE65998B87}" destId="{789E5A41-42C1-4884-9D75-0118D0CC9168}" srcOrd="0" destOrd="0" presId="urn:microsoft.com/office/officeart/2005/8/layout/hierarchy2"/>
    <dgm:cxn modelId="{1247D3DB-D197-41E9-AA6C-65A9B076D3BC}" type="presParOf" srcId="{D502CFF6-0219-4C57-AFBF-32F8CFBD8391}" destId="{D7365A97-E052-480E-9527-89FE4328AAAE}" srcOrd="1" destOrd="0" presId="urn:microsoft.com/office/officeart/2005/8/layout/hierarchy2"/>
    <dgm:cxn modelId="{4AF43834-0994-47E2-AA34-1D9DDE96AF2F}" type="presParOf" srcId="{D7365A97-E052-480E-9527-89FE4328AAAE}" destId="{FB912BF7-1BD2-43D6-AE86-27A02DFD5ECD}" srcOrd="0" destOrd="0" presId="urn:microsoft.com/office/officeart/2005/8/layout/hierarchy2"/>
    <dgm:cxn modelId="{CEF566DF-CD1B-4494-95C8-BC42DCAF2110}" type="presParOf" srcId="{D7365A97-E052-480E-9527-89FE4328AAAE}" destId="{8D85E587-0176-4826-9471-000B4F840928}" srcOrd="1" destOrd="0" presId="urn:microsoft.com/office/officeart/2005/8/layout/hierarchy2"/>
    <dgm:cxn modelId="{D87E4D12-D48B-4BE7-85EF-DBCD3B06A232}" type="presParOf" srcId="{C3D82D67-D469-41FE-8EDB-27C46416377C}" destId="{596C7229-8BDA-4B49-9E05-1A783E754C67}" srcOrd="4" destOrd="0" presId="urn:microsoft.com/office/officeart/2005/8/layout/hierarchy2"/>
    <dgm:cxn modelId="{ED5D51F2-1D3A-496C-86C0-3BCDB6D982AA}" type="presParOf" srcId="{596C7229-8BDA-4B49-9E05-1A783E754C67}" destId="{E4B2016B-38E8-4EBA-9489-922852C21C23}" srcOrd="0" destOrd="0" presId="urn:microsoft.com/office/officeart/2005/8/layout/hierarchy2"/>
    <dgm:cxn modelId="{A7988F2E-3D65-4CE6-A89B-BAE80B88D12B}" type="presParOf" srcId="{C3D82D67-D469-41FE-8EDB-27C46416377C}" destId="{1278EF7F-D3CF-42DC-8AD0-AFAE63B9E854}" srcOrd="5" destOrd="0" presId="urn:microsoft.com/office/officeart/2005/8/layout/hierarchy2"/>
    <dgm:cxn modelId="{2F334DE7-9DEA-4382-958F-4D7B24C4E656}" type="presParOf" srcId="{1278EF7F-D3CF-42DC-8AD0-AFAE63B9E854}" destId="{AEC2E713-A93D-4D6F-B912-1B1CA7F1EEEE}" srcOrd="0" destOrd="0" presId="urn:microsoft.com/office/officeart/2005/8/layout/hierarchy2"/>
    <dgm:cxn modelId="{C89998D7-BEB2-488D-B807-A15CF7C9BE69}" type="presParOf" srcId="{1278EF7F-D3CF-42DC-8AD0-AFAE63B9E854}" destId="{13F7004B-AC69-44CC-92A2-EBE7711C89B3}" srcOrd="1" destOrd="0" presId="urn:microsoft.com/office/officeart/2005/8/layout/hierarchy2"/>
    <dgm:cxn modelId="{B7CCD4F1-529D-4109-A847-9051CE1F3A75}" type="presParOf" srcId="{8BDCE717-D1F2-4773-931D-64A1FE0C65F7}" destId="{E66B6A03-B483-4915-AC9D-483D8D498751}" srcOrd="2" destOrd="0" presId="urn:microsoft.com/office/officeart/2005/8/layout/hierarchy2"/>
    <dgm:cxn modelId="{C51D8BED-8E05-45CF-86FB-18C4772199AC}" type="presParOf" srcId="{E66B6A03-B483-4915-AC9D-483D8D498751}" destId="{7F0154C4-F713-4727-9EAA-774E4D0B0AC0}" srcOrd="0" destOrd="0" presId="urn:microsoft.com/office/officeart/2005/8/layout/hierarchy2"/>
    <dgm:cxn modelId="{66704283-CF11-4098-AD31-CBAA34C53103}" type="presParOf" srcId="{8BDCE717-D1F2-4773-931D-64A1FE0C65F7}" destId="{1EBDD20C-2C43-4C9E-8D8F-731CCBBB36AB}" srcOrd="3" destOrd="0" presId="urn:microsoft.com/office/officeart/2005/8/layout/hierarchy2"/>
    <dgm:cxn modelId="{E98121C0-41FC-4246-9EB0-B0491C890CFF}" type="presParOf" srcId="{1EBDD20C-2C43-4C9E-8D8F-731CCBBB36AB}" destId="{30F8343E-3C37-4B80-ADD0-2E2BE14C2CA9}" srcOrd="0" destOrd="0" presId="urn:microsoft.com/office/officeart/2005/8/layout/hierarchy2"/>
    <dgm:cxn modelId="{F20CB057-6BF0-4ED8-B030-DFB10EE3C0AE}" type="presParOf" srcId="{1EBDD20C-2C43-4C9E-8D8F-731CCBBB36AB}" destId="{873DAE32-6822-4107-B3B3-34EB84391F28}" srcOrd="1" destOrd="0" presId="urn:microsoft.com/office/officeart/2005/8/layout/hierarchy2"/>
    <dgm:cxn modelId="{A7154A8E-5CA6-4C3E-A397-5675F7CFDA2A}" type="presParOf" srcId="{873DAE32-6822-4107-B3B3-34EB84391F28}" destId="{31971E2A-9135-4DB9-A2EE-DBD91CAC0381}" srcOrd="0" destOrd="0" presId="urn:microsoft.com/office/officeart/2005/8/layout/hierarchy2"/>
    <dgm:cxn modelId="{C83CF256-052D-485E-9BB4-EC86800DB2EA}" type="presParOf" srcId="{31971E2A-9135-4DB9-A2EE-DBD91CAC0381}" destId="{1AB79626-2446-408B-87F4-9B4C8DA7A53C}" srcOrd="0" destOrd="0" presId="urn:microsoft.com/office/officeart/2005/8/layout/hierarchy2"/>
    <dgm:cxn modelId="{7C286920-4A1B-4B7C-9817-7CCCB8E2D708}" type="presParOf" srcId="{873DAE32-6822-4107-B3B3-34EB84391F28}" destId="{68E61281-81F4-4BE4-8E75-1DE265CBE484}" srcOrd="1" destOrd="0" presId="urn:microsoft.com/office/officeart/2005/8/layout/hierarchy2"/>
    <dgm:cxn modelId="{2E5436AA-85B5-42DB-B6E1-358314F24A42}" type="presParOf" srcId="{68E61281-81F4-4BE4-8E75-1DE265CBE484}" destId="{B88F22BD-E926-47B4-961D-E6C096CECD49}" srcOrd="0" destOrd="0" presId="urn:microsoft.com/office/officeart/2005/8/layout/hierarchy2"/>
    <dgm:cxn modelId="{B5C6F22A-D4E0-4378-B584-7A86F99DF474}" type="presParOf" srcId="{68E61281-81F4-4BE4-8E75-1DE265CBE484}" destId="{E71FAF81-85E6-45B7-B4E2-A8CCA16923B9}" srcOrd="1" destOrd="0" presId="urn:microsoft.com/office/officeart/2005/8/layout/hierarchy2"/>
    <dgm:cxn modelId="{76177100-71C4-4056-9736-056BDDCFE93D}" type="presParOf" srcId="{E71FAF81-85E6-45B7-B4E2-A8CCA16923B9}" destId="{2A58D005-4890-49AA-896E-C0E7A0F164E7}" srcOrd="0" destOrd="0" presId="urn:microsoft.com/office/officeart/2005/8/layout/hierarchy2"/>
    <dgm:cxn modelId="{1D51C0AB-248D-49BE-A754-55A05947EE0D}" type="presParOf" srcId="{2A58D005-4890-49AA-896E-C0E7A0F164E7}" destId="{3196B414-9383-4BAC-9049-971D33FD0881}" srcOrd="0" destOrd="0" presId="urn:microsoft.com/office/officeart/2005/8/layout/hierarchy2"/>
    <dgm:cxn modelId="{94815E3B-4A4C-485F-99C4-93CFB641FF28}" type="presParOf" srcId="{E71FAF81-85E6-45B7-B4E2-A8CCA16923B9}" destId="{9171DC77-4794-4F17-B6EC-920F160B6F0D}" srcOrd="1" destOrd="0" presId="urn:microsoft.com/office/officeart/2005/8/layout/hierarchy2"/>
    <dgm:cxn modelId="{2521909D-8E15-4A3A-9921-91823B61483E}" type="presParOf" srcId="{9171DC77-4794-4F17-B6EC-920F160B6F0D}" destId="{F7A40A18-47F2-4D3E-8F54-247FD8F286F9}" srcOrd="0" destOrd="0" presId="urn:microsoft.com/office/officeart/2005/8/layout/hierarchy2"/>
    <dgm:cxn modelId="{7ED5728C-8520-4701-9F79-ADC8C1E1258C}" type="presParOf" srcId="{9171DC77-4794-4F17-B6EC-920F160B6F0D}" destId="{F0E2845A-9A9A-462A-88F8-10EC2ED7CE18}" srcOrd="1" destOrd="0" presId="urn:microsoft.com/office/officeart/2005/8/layout/hierarchy2"/>
    <dgm:cxn modelId="{8E7ADDDD-3DBF-4818-AD9E-C0C4DAAE895B}" type="presParOf" srcId="{E71FAF81-85E6-45B7-B4E2-A8CCA16923B9}" destId="{EC670910-A198-4DFC-8248-EC78B52A60E7}" srcOrd="2" destOrd="0" presId="urn:microsoft.com/office/officeart/2005/8/layout/hierarchy2"/>
    <dgm:cxn modelId="{93EF789D-957D-4A93-9154-A0D7F5BF3D30}" type="presParOf" srcId="{EC670910-A198-4DFC-8248-EC78B52A60E7}" destId="{E988B0B1-BCB7-422F-AE96-8080A22CB4B1}" srcOrd="0" destOrd="0" presId="urn:microsoft.com/office/officeart/2005/8/layout/hierarchy2"/>
    <dgm:cxn modelId="{4AB9F12B-D153-45F6-B8BE-52869A25E634}" type="presParOf" srcId="{E71FAF81-85E6-45B7-B4E2-A8CCA16923B9}" destId="{986E762F-1C21-4BEB-94F6-37A0AABAC341}" srcOrd="3" destOrd="0" presId="urn:microsoft.com/office/officeart/2005/8/layout/hierarchy2"/>
    <dgm:cxn modelId="{CC8FDA32-A9D6-4760-9DD1-48941B939227}" type="presParOf" srcId="{986E762F-1C21-4BEB-94F6-37A0AABAC341}" destId="{157F1128-D046-44C7-95F4-B80B37C99288}" srcOrd="0" destOrd="0" presId="urn:microsoft.com/office/officeart/2005/8/layout/hierarchy2"/>
    <dgm:cxn modelId="{32C3CD64-0D47-476A-98A2-793523111554}" type="presParOf" srcId="{986E762F-1C21-4BEB-94F6-37A0AABAC341}" destId="{7889734C-E9C8-46FD-B20C-890B7A17F562}" srcOrd="1" destOrd="0" presId="urn:microsoft.com/office/officeart/2005/8/layout/hierarchy2"/>
    <dgm:cxn modelId="{1229E853-298F-4641-9345-35C123846693}" type="presParOf" srcId="{E71FAF81-85E6-45B7-B4E2-A8CCA16923B9}" destId="{555045C9-8CCA-4E87-91A8-09D4C95BFA15}" srcOrd="4" destOrd="0" presId="urn:microsoft.com/office/officeart/2005/8/layout/hierarchy2"/>
    <dgm:cxn modelId="{E01D595D-BFD7-4A64-BD67-BD8026CE5A52}" type="presParOf" srcId="{555045C9-8CCA-4E87-91A8-09D4C95BFA15}" destId="{A34BEA53-8977-4A25-B535-0D9D7634DD34}" srcOrd="0" destOrd="0" presId="urn:microsoft.com/office/officeart/2005/8/layout/hierarchy2"/>
    <dgm:cxn modelId="{CBAAAFD8-CA3A-4A75-82C6-BA8A1001A1AA}" type="presParOf" srcId="{E71FAF81-85E6-45B7-B4E2-A8CCA16923B9}" destId="{CC11EA30-88EF-45EF-9AA1-65C567369C82}" srcOrd="5" destOrd="0" presId="urn:microsoft.com/office/officeart/2005/8/layout/hierarchy2"/>
    <dgm:cxn modelId="{49CEDD98-546F-4EF6-91DD-4576F5170A38}" type="presParOf" srcId="{CC11EA30-88EF-45EF-9AA1-65C567369C82}" destId="{03A6E38B-535B-4E88-B479-6A50FBE42CC5}" srcOrd="0" destOrd="0" presId="urn:microsoft.com/office/officeart/2005/8/layout/hierarchy2"/>
    <dgm:cxn modelId="{B7301D49-22BD-4C72-9A88-711D17407756}" type="presParOf" srcId="{CC11EA30-88EF-45EF-9AA1-65C567369C82}" destId="{605815D9-EF94-47E4-9F6D-54B148C6D8BB}" srcOrd="1" destOrd="0" presId="urn:microsoft.com/office/officeart/2005/8/layout/hierarchy2"/>
    <dgm:cxn modelId="{0D73EF21-00A0-4239-A2C8-C9F3B1751CAA}" type="presParOf" srcId="{873DAE32-6822-4107-B3B3-34EB84391F28}" destId="{186C5FD4-17C3-4887-A9A0-6A5F9A84FDC0}" srcOrd="2" destOrd="0" presId="urn:microsoft.com/office/officeart/2005/8/layout/hierarchy2"/>
    <dgm:cxn modelId="{2504A826-994B-4D02-95AA-65D20363FC7E}" type="presParOf" srcId="{186C5FD4-17C3-4887-A9A0-6A5F9A84FDC0}" destId="{C5D3B411-132C-4C34-9670-153D49AEE3AC}" srcOrd="0" destOrd="0" presId="urn:microsoft.com/office/officeart/2005/8/layout/hierarchy2"/>
    <dgm:cxn modelId="{1DFDD1E4-4699-4C36-956E-B38EC7939FDF}" type="presParOf" srcId="{873DAE32-6822-4107-B3B3-34EB84391F28}" destId="{1A66C188-310B-4D13-9323-94E0D299B9D1}" srcOrd="3" destOrd="0" presId="urn:microsoft.com/office/officeart/2005/8/layout/hierarchy2"/>
    <dgm:cxn modelId="{879707FB-6B32-4830-AF4D-FF1A3A4CF608}" type="presParOf" srcId="{1A66C188-310B-4D13-9323-94E0D299B9D1}" destId="{28FC75E2-2731-4DF2-B464-EDA9813F96AA}" srcOrd="0" destOrd="0" presId="urn:microsoft.com/office/officeart/2005/8/layout/hierarchy2"/>
    <dgm:cxn modelId="{64692A99-BB9B-4F65-B07E-CDC69EA1BF9A}" type="presParOf" srcId="{1A66C188-310B-4D13-9323-94E0D299B9D1}" destId="{88685BE2-F15F-4F39-ACEE-E4AEB7C56124}" srcOrd="1" destOrd="0" presId="urn:microsoft.com/office/officeart/2005/8/layout/hierarchy2"/>
    <dgm:cxn modelId="{1325EBC4-E9A1-479C-A3B7-0B690341D0ED}" type="presParOf" srcId="{88685BE2-F15F-4F39-ACEE-E4AEB7C56124}" destId="{716EF0D9-CD9F-4B1F-8696-AC2DD4A9B7DA}" srcOrd="0" destOrd="0" presId="urn:microsoft.com/office/officeart/2005/8/layout/hierarchy2"/>
    <dgm:cxn modelId="{E38A08E9-4A6E-471D-B08D-5F1AC940097D}" type="presParOf" srcId="{716EF0D9-CD9F-4B1F-8696-AC2DD4A9B7DA}" destId="{2ACDDB40-E9D6-409D-B073-318BEDDD1ED1}" srcOrd="0" destOrd="0" presId="urn:microsoft.com/office/officeart/2005/8/layout/hierarchy2"/>
    <dgm:cxn modelId="{8F3F29F3-B6E7-486E-8710-5EA5DE1D71DB}" type="presParOf" srcId="{88685BE2-F15F-4F39-ACEE-E4AEB7C56124}" destId="{722BC1CE-3AA5-42E2-A00F-C8B148B3C2A2}" srcOrd="1" destOrd="0" presId="urn:microsoft.com/office/officeart/2005/8/layout/hierarchy2"/>
    <dgm:cxn modelId="{A8B51EB9-AB97-4D1A-8BE1-87266AEDA773}" type="presParOf" srcId="{722BC1CE-3AA5-42E2-A00F-C8B148B3C2A2}" destId="{8E52B793-B9A8-4C22-806D-63F24CD6D631}" srcOrd="0" destOrd="0" presId="urn:microsoft.com/office/officeart/2005/8/layout/hierarchy2"/>
    <dgm:cxn modelId="{FFEB299C-3D64-412A-932A-FA9B17DDAA5B}" type="presParOf" srcId="{722BC1CE-3AA5-42E2-A00F-C8B148B3C2A2}" destId="{B0BCA609-4894-427B-9557-9C6B302F06ED}" srcOrd="1" destOrd="0" presId="urn:microsoft.com/office/officeart/2005/8/layout/hierarchy2"/>
    <dgm:cxn modelId="{3481A86F-B383-4E7A-867C-347D8BAA1ADA}" type="presParOf" srcId="{B0BCA609-4894-427B-9557-9C6B302F06ED}" destId="{83FAE0B0-8BFC-4C04-BFC6-13E33F35BED7}" srcOrd="0" destOrd="0" presId="urn:microsoft.com/office/officeart/2005/8/layout/hierarchy2"/>
    <dgm:cxn modelId="{A04866EB-86E3-4CE4-A729-85A4A7F08415}" type="presParOf" srcId="{83FAE0B0-8BFC-4C04-BFC6-13E33F35BED7}" destId="{3D54E9C7-CA11-4B6F-93CC-5DADED133E98}" srcOrd="0" destOrd="0" presId="urn:microsoft.com/office/officeart/2005/8/layout/hierarchy2"/>
    <dgm:cxn modelId="{4EE21472-D793-435F-B48C-A6FD68822545}" type="presParOf" srcId="{B0BCA609-4894-427B-9557-9C6B302F06ED}" destId="{CE9D0F4E-186B-43EF-BBAC-6B94C9B89235}" srcOrd="1" destOrd="0" presId="urn:microsoft.com/office/officeart/2005/8/layout/hierarchy2"/>
    <dgm:cxn modelId="{3C286E9F-A887-4EB2-8A39-B883B949B7F5}" type="presParOf" srcId="{CE9D0F4E-186B-43EF-BBAC-6B94C9B89235}" destId="{44EAE3FC-FC27-4702-8F8D-17B777C50BAF}" srcOrd="0" destOrd="0" presId="urn:microsoft.com/office/officeart/2005/8/layout/hierarchy2"/>
    <dgm:cxn modelId="{633517DD-4E3A-4C1C-BCD1-6236F435A1AB}" type="presParOf" srcId="{CE9D0F4E-186B-43EF-BBAC-6B94C9B89235}" destId="{770F8821-0F09-4C62-A81F-60D8EFD8C962}" srcOrd="1" destOrd="0" presId="urn:microsoft.com/office/officeart/2005/8/layout/hierarchy2"/>
    <dgm:cxn modelId="{26867203-A4CC-4CB7-843F-585AD3C4F9A2}" type="presParOf" srcId="{770F8821-0F09-4C62-A81F-60D8EFD8C962}" destId="{6F1A9CFA-F7AA-4E24-9303-D680976B3419}" srcOrd="0" destOrd="0" presId="urn:microsoft.com/office/officeart/2005/8/layout/hierarchy2"/>
    <dgm:cxn modelId="{5A8409A5-FF1C-478C-BF88-A8033AE0C770}" type="presParOf" srcId="{6F1A9CFA-F7AA-4E24-9303-D680976B3419}" destId="{588725EF-8AA5-4E8E-A9E4-B9EE46DB3EAE}" srcOrd="0" destOrd="0" presId="urn:microsoft.com/office/officeart/2005/8/layout/hierarchy2"/>
    <dgm:cxn modelId="{4E9BAD95-5BBD-405E-887F-5B4140B32A8B}" type="presParOf" srcId="{770F8821-0F09-4C62-A81F-60D8EFD8C962}" destId="{448CF134-EAF6-4676-A43C-84B97FAD9BE6}" srcOrd="1" destOrd="0" presId="urn:microsoft.com/office/officeart/2005/8/layout/hierarchy2"/>
    <dgm:cxn modelId="{9692AA6C-3758-4F65-89D1-B19B7AF00A45}" type="presParOf" srcId="{448CF134-EAF6-4676-A43C-84B97FAD9BE6}" destId="{235856B2-0E9A-4C73-A4E4-95D1B4E5BABA}" srcOrd="0" destOrd="0" presId="urn:microsoft.com/office/officeart/2005/8/layout/hierarchy2"/>
    <dgm:cxn modelId="{02112FA1-1719-41EE-972D-5808C6308115}" type="presParOf" srcId="{448CF134-EAF6-4676-A43C-84B97FAD9BE6}" destId="{3609C413-E3D2-4224-A4F1-DF774F927902}" srcOrd="1" destOrd="0" presId="urn:microsoft.com/office/officeart/2005/8/layout/hierarchy2"/>
    <dgm:cxn modelId="{1A5B8107-05DC-459B-BEBB-F0847026CE5C}" type="presParOf" srcId="{3609C413-E3D2-4224-A4F1-DF774F927902}" destId="{E008710A-B42D-4790-899A-E9C91D203262}" srcOrd="0" destOrd="0" presId="urn:microsoft.com/office/officeart/2005/8/layout/hierarchy2"/>
    <dgm:cxn modelId="{F9EEB7C5-7D45-4847-B528-C75C22D634E0}" type="presParOf" srcId="{E008710A-B42D-4790-899A-E9C91D203262}" destId="{00DEDE20-D202-4B2B-B3F0-381DF4B98CE3}" srcOrd="0" destOrd="0" presId="urn:microsoft.com/office/officeart/2005/8/layout/hierarchy2"/>
    <dgm:cxn modelId="{B3FA5A63-0BF0-460D-9497-70E895C63F22}" type="presParOf" srcId="{3609C413-E3D2-4224-A4F1-DF774F927902}" destId="{2FFB4BFF-2D26-4625-B88E-29E753157DC7}" srcOrd="1" destOrd="0" presId="urn:microsoft.com/office/officeart/2005/8/layout/hierarchy2"/>
    <dgm:cxn modelId="{A5BBF7EA-B023-4F23-AF04-BB1B134A43DB}" type="presParOf" srcId="{2FFB4BFF-2D26-4625-B88E-29E753157DC7}" destId="{2A2606FB-D2E6-4CEA-931C-14E4B5D2A85A}" srcOrd="0" destOrd="0" presId="urn:microsoft.com/office/officeart/2005/8/layout/hierarchy2"/>
    <dgm:cxn modelId="{305E266B-EA23-45C9-90CE-41B38E356DC7}" type="presParOf" srcId="{2FFB4BFF-2D26-4625-B88E-29E753157DC7}" destId="{40380BB5-311D-49EF-B026-2BC6F6426840}" srcOrd="1" destOrd="0" presId="urn:microsoft.com/office/officeart/2005/8/layout/hierarchy2"/>
    <dgm:cxn modelId="{A6479883-AF73-45EB-A61D-BFAF41FA0A5A}" type="presParOf" srcId="{873DAE32-6822-4107-B3B3-34EB84391F28}" destId="{376D9ABC-FB1C-4EB1-8B12-40DDCCBA7B04}" srcOrd="4" destOrd="0" presId="urn:microsoft.com/office/officeart/2005/8/layout/hierarchy2"/>
    <dgm:cxn modelId="{10CA243E-C896-4C33-A134-DB09DDBA1483}" type="presParOf" srcId="{376D9ABC-FB1C-4EB1-8B12-40DDCCBA7B04}" destId="{95A02376-C168-43E3-A9EA-E9C7E4EF15B1}" srcOrd="0" destOrd="0" presId="urn:microsoft.com/office/officeart/2005/8/layout/hierarchy2"/>
    <dgm:cxn modelId="{BBD38914-07B5-4730-BDA8-5A05EF73566C}" type="presParOf" srcId="{873DAE32-6822-4107-B3B3-34EB84391F28}" destId="{0C60459D-24E8-4648-B192-DF00A1349414}" srcOrd="5" destOrd="0" presId="urn:microsoft.com/office/officeart/2005/8/layout/hierarchy2"/>
    <dgm:cxn modelId="{E5420222-F0E7-4889-87EE-F872F3AB2B79}" type="presParOf" srcId="{0C60459D-24E8-4648-B192-DF00A1349414}" destId="{6C37E837-2A32-4994-9CCB-FA8C932786CF}" srcOrd="0" destOrd="0" presId="urn:microsoft.com/office/officeart/2005/8/layout/hierarchy2"/>
    <dgm:cxn modelId="{0031DA9C-19BD-472C-91CD-3EC489E5297E}" type="presParOf" srcId="{0C60459D-24E8-4648-B192-DF00A1349414}" destId="{4F9E46FF-D327-45EA-917B-EAA55438FB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F9E03-7EBC-4FEE-BB1F-6DA09FC2C7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42500-D41B-43FB-86E3-0874CAD76330}">
      <dgm:prSet phldrT="[Text]" custT="1"/>
      <dgm:spPr/>
      <dgm:t>
        <a:bodyPr/>
        <a:lstStyle/>
        <a:p>
          <a:r>
            <a:rPr lang="en-US" sz="1800" dirty="0"/>
            <a:t>Ministry of Aboriginal Affairs and Northern Development </a:t>
          </a:r>
          <a:r>
            <a:rPr lang="en-US" sz="1800" dirty="0" smtClean="0"/>
            <a:t>Canada(AANDC)</a:t>
          </a:r>
          <a:endParaRPr lang="en-US" sz="1800" dirty="0"/>
        </a:p>
      </dgm:t>
    </dgm:pt>
    <dgm:pt modelId="{D48AB750-DC37-4B31-A0D2-6072101311D5}" type="parTrans" cxnId="{1FF8B8FB-9CF3-459E-A7E4-C9396496FE57}">
      <dgm:prSet/>
      <dgm:spPr/>
      <dgm:t>
        <a:bodyPr/>
        <a:lstStyle/>
        <a:p>
          <a:endParaRPr lang="en-US" sz="4800"/>
        </a:p>
      </dgm:t>
    </dgm:pt>
    <dgm:pt modelId="{970C8C14-EDAC-431E-9406-9B2EE8160C77}" type="sibTrans" cxnId="{1FF8B8FB-9CF3-459E-A7E4-C9396496FE57}">
      <dgm:prSet/>
      <dgm:spPr/>
      <dgm:t>
        <a:bodyPr/>
        <a:lstStyle/>
        <a:p>
          <a:endParaRPr lang="en-US" sz="4800"/>
        </a:p>
      </dgm:t>
    </dgm:pt>
    <dgm:pt modelId="{971F8CD5-C523-4684-B762-7B0E57F0251F}">
      <dgm:prSet phldrT="[Text]" custT="1"/>
      <dgm:spPr/>
      <dgm:t>
        <a:bodyPr/>
        <a:lstStyle/>
        <a:p>
          <a:r>
            <a:rPr lang="en-US" sz="1800" dirty="0" smtClean="0"/>
            <a:t>Indian Act</a:t>
          </a:r>
          <a:endParaRPr lang="en-US" sz="1800" dirty="0"/>
        </a:p>
      </dgm:t>
    </dgm:pt>
    <dgm:pt modelId="{CEFEA128-853F-409F-91BB-9CED7E2E6366}" type="parTrans" cxnId="{43D4996B-7EDD-4C92-93A2-C68AE89AEEF8}">
      <dgm:prSet/>
      <dgm:spPr/>
      <dgm:t>
        <a:bodyPr/>
        <a:lstStyle/>
        <a:p>
          <a:endParaRPr lang="en-US"/>
        </a:p>
      </dgm:t>
    </dgm:pt>
    <dgm:pt modelId="{0B4B742D-0341-4544-9C19-2C639562426F}" type="sibTrans" cxnId="{43D4996B-7EDD-4C92-93A2-C68AE89AEEF8}">
      <dgm:prSet/>
      <dgm:spPr/>
      <dgm:t>
        <a:bodyPr/>
        <a:lstStyle/>
        <a:p>
          <a:endParaRPr lang="en-US"/>
        </a:p>
      </dgm:t>
    </dgm:pt>
    <dgm:pt modelId="{71B66711-FE1B-41DE-98AB-91BC30AC742C}">
      <dgm:prSet phldrT="[Text]" custT="1"/>
      <dgm:spPr/>
      <dgm:t>
        <a:bodyPr/>
        <a:lstStyle/>
        <a:p>
          <a:r>
            <a:rPr lang="en-US" sz="1800" dirty="0" smtClean="0"/>
            <a:t>Metis</a:t>
          </a:r>
          <a:endParaRPr lang="en-US" sz="1800" dirty="0"/>
        </a:p>
      </dgm:t>
    </dgm:pt>
    <dgm:pt modelId="{61BC5391-6CFE-41A1-A42C-86C2774AD0C8}" type="parTrans" cxnId="{8EC1CC71-B7C8-4AA4-8117-38DBCAD92AAC}">
      <dgm:prSet/>
      <dgm:spPr/>
      <dgm:t>
        <a:bodyPr/>
        <a:lstStyle/>
        <a:p>
          <a:endParaRPr lang="en-US"/>
        </a:p>
      </dgm:t>
    </dgm:pt>
    <dgm:pt modelId="{8E4E8910-AD4B-4330-A158-BF3AF28DD123}" type="sibTrans" cxnId="{8EC1CC71-B7C8-4AA4-8117-38DBCAD92AAC}">
      <dgm:prSet/>
      <dgm:spPr/>
      <dgm:t>
        <a:bodyPr/>
        <a:lstStyle/>
        <a:p>
          <a:endParaRPr lang="en-US"/>
        </a:p>
      </dgm:t>
    </dgm:pt>
    <dgm:pt modelId="{130FD212-C739-41C9-9CAE-6EBC1C6771DB}">
      <dgm:prSet phldrT="[Text]" custT="1"/>
      <dgm:spPr/>
      <dgm:t>
        <a:bodyPr/>
        <a:lstStyle/>
        <a:p>
          <a:r>
            <a:rPr lang="en-US" sz="1800" dirty="0" smtClean="0"/>
            <a:t>Inuit</a:t>
          </a:r>
          <a:endParaRPr lang="en-US" sz="1800" dirty="0"/>
        </a:p>
      </dgm:t>
    </dgm:pt>
    <dgm:pt modelId="{198DE5DE-58B0-4E35-A515-2F4B4D3FA28C}" type="parTrans" cxnId="{0466D035-0DDC-4600-88FA-D2172BDD3584}">
      <dgm:prSet/>
      <dgm:spPr/>
      <dgm:t>
        <a:bodyPr/>
        <a:lstStyle/>
        <a:p>
          <a:endParaRPr lang="en-US"/>
        </a:p>
      </dgm:t>
    </dgm:pt>
    <dgm:pt modelId="{3899E666-9DD2-4405-B5D7-C7E9D56C35AD}" type="sibTrans" cxnId="{0466D035-0DDC-4600-88FA-D2172BDD3584}">
      <dgm:prSet/>
      <dgm:spPr/>
      <dgm:t>
        <a:bodyPr/>
        <a:lstStyle/>
        <a:p>
          <a:endParaRPr lang="en-US"/>
        </a:p>
      </dgm:t>
    </dgm:pt>
    <dgm:pt modelId="{E3166B5F-E970-4E06-BC43-CC89D0C8BE49}">
      <dgm:prSet phldrT="[Text]" custT="1"/>
      <dgm:spPr/>
      <dgm:t>
        <a:bodyPr/>
        <a:lstStyle/>
        <a:p>
          <a:r>
            <a:rPr lang="en-US" sz="1800" dirty="0" smtClean="0"/>
            <a:t>First Nations</a:t>
          </a:r>
          <a:endParaRPr lang="en-US" sz="1800" dirty="0"/>
        </a:p>
      </dgm:t>
    </dgm:pt>
    <dgm:pt modelId="{CB959DB5-1527-4848-A61F-BFF2FDD2AE84}" type="parTrans" cxnId="{B9BBEDCC-3C92-4DF8-A429-FB512EB2AB21}">
      <dgm:prSet/>
      <dgm:spPr/>
      <dgm:t>
        <a:bodyPr/>
        <a:lstStyle/>
        <a:p>
          <a:endParaRPr lang="en-US"/>
        </a:p>
      </dgm:t>
    </dgm:pt>
    <dgm:pt modelId="{B644C136-6CFA-4E8D-B220-AC5445897CCB}" type="sibTrans" cxnId="{B9BBEDCC-3C92-4DF8-A429-FB512EB2AB21}">
      <dgm:prSet/>
      <dgm:spPr/>
      <dgm:t>
        <a:bodyPr/>
        <a:lstStyle/>
        <a:p>
          <a:endParaRPr lang="en-US"/>
        </a:p>
      </dgm:t>
    </dgm:pt>
    <dgm:pt modelId="{2D154FDE-E1DD-4446-AE24-D8667637C72B}">
      <dgm:prSet phldrT="[Text]" custT="1"/>
      <dgm:spPr/>
      <dgm:t>
        <a:bodyPr/>
        <a:lstStyle/>
        <a:p>
          <a:r>
            <a:rPr lang="en-US" sz="1800" dirty="0" smtClean="0"/>
            <a:t>Band Councils</a:t>
          </a:r>
          <a:endParaRPr lang="en-US" sz="1800" dirty="0"/>
        </a:p>
      </dgm:t>
    </dgm:pt>
    <dgm:pt modelId="{EE2DF9E7-A4F2-4A3E-90F2-5D530C114483}" type="parTrans" cxnId="{FDC80CCA-7164-44CE-B326-812DC396F425}">
      <dgm:prSet/>
      <dgm:spPr/>
      <dgm:t>
        <a:bodyPr/>
        <a:lstStyle/>
        <a:p>
          <a:endParaRPr lang="en-US"/>
        </a:p>
      </dgm:t>
    </dgm:pt>
    <dgm:pt modelId="{EF324468-F044-4DF6-8B94-C2002222C275}" type="sibTrans" cxnId="{FDC80CCA-7164-44CE-B326-812DC396F425}">
      <dgm:prSet/>
      <dgm:spPr/>
      <dgm:t>
        <a:bodyPr/>
        <a:lstStyle/>
        <a:p>
          <a:endParaRPr lang="en-US"/>
        </a:p>
      </dgm:t>
    </dgm:pt>
    <dgm:pt modelId="{2BC97B27-2E06-463F-9854-F574C00CDFEB}">
      <dgm:prSet phldrT="[Text]" custT="1"/>
      <dgm:spPr/>
      <dgm:t>
        <a:bodyPr/>
        <a:lstStyle/>
        <a:p>
          <a:r>
            <a:rPr lang="en-US" sz="1800" dirty="0" smtClean="0"/>
            <a:t>Band or Chief</a:t>
          </a:r>
          <a:endParaRPr lang="en-US" sz="1800" dirty="0"/>
        </a:p>
      </dgm:t>
    </dgm:pt>
    <dgm:pt modelId="{CA503F2D-6D0C-4832-A6BF-BD3DD4EDD825}" type="parTrans" cxnId="{1C34939D-3ED1-4D85-9D4E-63836169A0B8}">
      <dgm:prSet/>
      <dgm:spPr/>
      <dgm:t>
        <a:bodyPr/>
        <a:lstStyle/>
        <a:p>
          <a:endParaRPr lang="en-US"/>
        </a:p>
      </dgm:t>
    </dgm:pt>
    <dgm:pt modelId="{973D0211-457F-4FA8-B77E-042C41A933B4}" type="sibTrans" cxnId="{1C34939D-3ED1-4D85-9D4E-63836169A0B8}">
      <dgm:prSet/>
      <dgm:spPr/>
      <dgm:t>
        <a:bodyPr/>
        <a:lstStyle/>
        <a:p>
          <a:endParaRPr lang="en-US"/>
        </a:p>
      </dgm:t>
    </dgm:pt>
    <dgm:pt modelId="{0B2559CA-E5D2-494E-B001-21D7D7F5612C}">
      <dgm:prSet phldrT="[Text]" custT="1"/>
      <dgm:spPr/>
      <dgm:t>
        <a:bodyPr/>
        <a:lstStyle/>
        <a:p>
          <a:r>
            <a:rPr lang="en-US" sz="1800" dirty="0" smtClean="0"/>
            <a:t>Councilors</a:t>
          </a:r>
          <a:endParaRPr lang="en-US" sz="1800" dirty="0"/>
        </a:p>
      </dgm:t>
    </dgm:pt>
    <dgm:pt modelId="{DB947645-EFE8-41DE-9F92-46B4D0BC57A2}" type="parTrans" cxnId="{90F00BED-73FC-47CD-A1E4-5DE96C696440}">
      <dgm:prSet/>
      <dgm:spPr/>
      <dgm:t>
        <a:bodyPr/>
        <a:lstStyle/>
        <a:p>
          <a:endParaRPr lang="en-US"/>
        </a:p>
      </dgm:t>
    </dgm:pt>
    <dgm:pt modelId="{6CBA204E-D5EB-4D42-B2CD-C8605384634A}" type="sibTrans" cxnId="{90F00BED-73FC-47CD-A1E4-5DE96C696440}">
      <dgm:prSet/>
      <dgm:spPr/>
      <dgm:t>
        <a:bodyPr/>
        <a:lstStyle/>
        <a:p>
          <a:endParaRPr lang="en-US"/>
        </a:p>
      </dgm:t>
    </dgm:pt>
    <dgm:pt modelId="{366DA279-E8EB-403D-8E29-E9F958FB1BB8}">
      <dgm:prSet phldrT="[Text]" custT="1"/>
      <dgm:spPr/>
      <dgm:t>
        <a:bodyPr/>
        <a:lstStyle/>
        <a:p>
          <a:r>
            <a:rPr lang="en-US" sz="1800" dirty="0" smtClean="0"/>
            <a:t>Metis Nation of Ontario (MNO)</a:t>
          </a:r>
          <a:endParaRPr lang="en-US" sz="1800" dirty="0"/>
        </a:p>
      </dgm:t>
    </dgm:pt>
    <dgm:pt modelId="{3CFD0CD8-FDBE-4F59-9DD4-27AAA392637A}" type="parTrans" cxnId="{28FFD7F2-61EB-4154-AFF7-4AAB3B1C64DD}">
      <dgm:prSet/>
      <dgm:spPr/>
      <dgm:t>
        <a:bodyPr/>
        <a:lstStyle/>
        <a:p>
          <a:endParaRPr lang="en-US"/>
        </a:p>
      </dgm:t>
    </dgm:pt>
    <dgm:pt modelId="{F9ECFA5E-1346-446D-B34C-D7B71EA1C914}" type="sibTrans" cxnId="{28FFD7F2-61EB-4154-AFF7-4AAB3B1C64DD}">
      <dgm:prSet/>
      <dgm:spPr/>
      <dgm:t>
        <a:bodyPr/>
        <a:lstStyle/>
        <a:p>
          <a:endParaRPr lang="en-US"/>
        </a:p>
      </dgm:t>
    </dgm:pt>
    <dgm:pt modelId="{EF815732-347F-4A17-81DA-84CC9A68DAC9}">
      <dgm:prSet phldrT="[Text]" custT="1"/>
      <dgm:spPr/>
      <dgm:t>
        <a:bodyPr/>
        <a:lstStyle/>
        <a:p>
          <a:r>
            <a:rPr lang="en-US" sz="1800" dirty="0" smtClean="0"/>
            <a:t>Senators (Elders who represent traditional values and skills)</a:t>
          </a:r>
          <a:endParaRPr lang="en-US" sz="1800" dirty="0"/>
        </a:p>
      </dgm:t>
    </dgm:pt>
    <dgm:pt modelId="{58DC6E3A-6C52-4764-9C0A-C6ABA1C2C737}" type="parTrans" cxnId="{9AE880B3-C701-44FF-B6EB-771148115F86}">
      <dgm:prSet/>
      <dgm:spPr/>
      <dgm:t>
        <a:bodyPr/>
        <a:lstStyle/>
        <a:p>
          <a:endParaRPr lang="en-US"/>
        </a:p>
      </dgm:t>
    </dgm:pt>
    <dgm:pt modelId="{F510E00F-0F3F-497E-97F9-3D9B6BB44D27}" type="sibTrans" cxnId="{9AE880B3-C701-44FF-B6EB-771148115F86}">
      <dgm:prSet/>
      <dgm:spPr/>
      <dgm:t>
        <a:bodyPr/>
        <a:lstStyle/>
        <a:p>
          <a:endParaRPr lang="en-US"/>
        </a:p>
      </dgm:t>
    </dgm:pt>
    <dgm:pt modelId="{8748C599-4FAF-45FB-8D04-73C5B007A09F}">
      <dgm:prSet phldrT="[Text]" custT="1"/>
      <dgm:spPr/>
      <dgm:t>
        <a:bodyPr/>
        <a:lstStyle/>
        <a:p>
          <a:r>
            <a:rPr lang="en-US" sz="1800" dirty="0" smtClean="0"/>
            <a:t>Community Council Representatives </a:t>
          </a:r>
          <a:endParaRPr lang="en-US" sz="1800" dirty="0"/>
        </a:p>
      </dgm:t>
    </dgm:pt>
    <dgm:pt modelId="{19B1CA0D-C715-471F-89C3-89ED3133D0C2}" type="parTrans" cxnId="{D79416ED-4A7A-4EF2-A14D-2A182B2116C7}">
      <dgm:prSet/>
      <dgm:spPr/>
      <dgm:t>
        <a:bodyPr/>
        <a:lstStyle/>
        <a:p>
          <a:endParaRPr lang="en-US"/>
        </a:p>
      </dgm:t>
    </dgm:pt>
    <dgm:pt modelId="{B58AF986-3834-4630-B1D5-144EDF1AA186}" type="sibTrans" cxnId="{D79416ED-4A7A-4EF2-A14D-2A182B2116C7}">
      <dgm:prSet/>
      <dgm:spPr/>
      <dgm:t>
        <a:bodyPr/>
        <a:lstStyle/>
        <a:p>
          <a:endParaRPr lang="en-US"/>
        </a:p>
      </dgm:t>
    </dgm:pt>
    <dgm:pt modelId="{CE2A26C7-28F1-486A-A2EB-B417A44168A7}">
      <dgm:prSet phldrT="[Text]" custT="1"/>
      <dgm:spPr/>
      <dgm:t>
        <a:bodyPr/>
        <a:lstStyle/>
        <a:p>
          <a:r>
            <a:rPr lang="en-US" sz="1800" dirty="0" smtClean="0"/>
            <a:t>Executive</a:t>
          </a:r>
          <a:endParaRPr lang="en-US" sz="1800" dirty="0"/>
        </a:p>
      </dgm:t>
    </dgm:pt>
    <dgm:pt modelId="{791FF233-FED2-48BD-9470-E0300FAF62F6}" type="parTrans" cxnId="{D239A064-8D15-45A2-80E3-64625E5553B8}">
      <dgm:prSet/>
      <dgm:spPr/>
      <dgm:t>
        <a:bodyPr/>
        <a:lstStyle/>
        <a:p>
          <a:endParaRPr lang="en-US"/>
        </a:p>
      </dgm:t>
    </dgm:pt>
    <dgm:pt modelId="{54EC7A35-8C6C-4BDF-B832-86FC4E2C99BA}" type="sibTrans" cxnId="{D239A064-8D15-45A2-80E3-64625E5553B8}">
      <dgm:prSet/>
      <dgm:spPr/>
      <dgm:t>
        <a:bodyPr/>
        <a:lstStyle/>
        <a:p>
          <a:endParaRPr lang="en-US"/>
        </a:p>
      </dgm:t>
    </dgm:pt>
    <dgm:pt modelId="{99443547-EC52-4E86-B3CE-44764074F0D3}">
      <dgm:prSet phldrT="[Text]" custT="1"/>
      <dgm:spPr/>
      <dgm:t>
        <a:bodyPr/>
        <a:lstStyle/>
        <a:p>
          <a:r>
            <a:rPr lang="en-US" sz="1800" dirty="0" smtClean="0"/>
            <a:t>Regional Governments of Canada’s 4 Inuit Regions and territories </a:t>
          </a:r>
          <a:endParaRPr lang="en-US" sz="1800" dirty="0"/>
        </a:p>
      </dgm:t>
    </dgm:pt>
    <dgm:pt modelId="{F070B5A0-6E9D-4644-A89F-A0D89216DB1A}" type="parTrans" cxnId="{D21CBEB7-67AC-44FE-9641-8BC799CFC180}">
      <dgm:prSet/>
      <dgm:spPr/>
      <dgm:t>
        <a:bodyPr/>
        <a:lstStyle/>
        <a:p>
          <a:endParaRPr lang="en-US"/>
        </a:p>
      </dgm:t>
    </dgm:pt>
    <dgm:pt modelId="{FD46F284-1A78-4467-8E8A-BE6ADDD6C984}" type="sibTrans" cxnId="{D21CBEB7-67AC-44FE-9641-8BC799CFC180}">
      <dgm:prSet/>
      <dgm:spPr/>
      <dgm:t>
        <a:bodyPr/>
        <a:lstStyle/>
        <a:p>
          <a:endParaRPr lang="en-US"/>
        </a:p>
      </dgm:t>
    </dgm:pt>
    <dgm:pt modelId="{3FF2D6B7-31F2-4564-8E46-FB3BEFEB3AE1}">
      <dgm:prSet phldrT="[Text]" custT="1"/>
      <dgm:spPr/>
      <dgm:t>
        <a:bodyPr/>
        <a:lstStyle/>
        <a:p>
          <a:r>
            <a:rPr lang="en-US" sz="1800" dirty="0" smtClean="0"/>
            <a:t>Inuit </a:t>
          </a:r>
          <a:r>
            <a:rPr lang="en-US" sz="1800" dirty="0" err="1" smtClean="0"/>
            <a:t>Tapiriir</a:t>
          </a:r>
          <a:r>
            <a:rPr lang="en-US" sz="1800" dirty="0" smtClean="0"/>
            <a:t> </a:t>
          </a:r>
          <a:r>
            <a:rPr lang="en-US" sz="1800" dirty="0" err="1" smtClean="0"/>
            <a:t>Kanatami</a:t>
          </a:r>
          <a:endParaRPr lang="en-US" sz="1800" dirty="0"/>
        </a:p>
      </dgm:t>
    </dgm:pt>
    <dgm:pt modelId="{B93C45C6-5D53-4D6E-BCFF-42AD12F61C4E}" type="parTrans" cxnId="{D7BEECC9-6108-4305-B905-AF139FB4A931}">
      <dgm:prSet/>
      <dgm:spPr/>
      <dgm:t>
        <a:bodyPr/>
        <a:lstStyle/>
        <a:p>
          <a:endParaRPr lang="en-US"/>
        </a:p>
      </dgm:t>
    </dgm:pt>
    <dgm:pt modelId="{9BA39161-047E-4FBC-AB23-48F538C0F241}" type="sibTrans" cxnId="{D7BEECC9-6108-4305-B905-AF139FB4A931}">
      <dgm:prSet/>
      <dgm:spPr/>
      <dgm:t>
        <a:bodyPr/>
        <a:lstStyle/>
        <a:p>
          <a:endParaRPr lang="en-US"/>
        </a:p>
      </dgm:t>
    </dgm:pt>
    <dgm:pt modelId="{2A2357AA-1281-4A9B-809F-FA9B849FDB9F}" type="pres">
      <dgm:prSet presAssocID="{9D9F9E03-7EBC-4FEE-BB1F-6DA09FC2C7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68600-9D3C-46F5-8FEE-9E11B77A4EBA}" type="pres">
      <dgm:prSet presAssocID="{36842500-D41B-43FB-86E3-0874CAD76330}" presName="root1" presStyleCnt="0"/>
      <dgm:spPr/>
    </dgm:pt>
    <dgm:pt modelId="{8EAA9E18-0B62-4424-8A2D-474AD432B3F2}" type="pres">
      <dgm:prSet presAssocID="{36842500-D41B-43FB-86E3-0874CAD76330}" presName="LevelOneTextNode" presStyleLbl="node0" presStyleIdx="0" presStyleCnt="1" custScaleX="146913" custScaleY="243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CE717-D1F2-4773-931D-64A1FE0C65F7}" type="pres">
      <dgm:prSet presAssocID="{36842500-D41B-43FB-86E3-0874CAD76330}" presName="level2hierChild" presStyleCnt="0"/>
      <dgm:spPr/>
    </dgm:pt>
    <dgm:pt modelId="{F2452280-D923-41A8-8746-0AE515F4633F}" type="pres">
      <dgm:prSet presAssocID="{CEFEA128-853F-409F-91BB-9CED7E2E636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A298A43-2F4B-4870-B7C2-D1E2A4C15F9A}" type="pres">
      <dgm:prSet presAssocID="{CEFEA128-853F-409F-91BB-9CED7E2E636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02775DE-A4ED-45BC-9F07-222116C94155}" type="pres">
      <dgm:prSet presAssocID="{971F8CD5-C523-4684-B762-7B0E57F0251F}" presName="root2" presStyleCnt="0"/>
      <dgm:spPr/>
    </dgm:pt>
    <dgm:pt modelId="{2A86EDE7-B2B9-4D17-A159-17B75E10FF2A}" type="pres">
      <dgm:prSet presAssocID="{971F8CD5-C523-4684-B762-7B0E57F0251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37633-D3AF-40C3-8F4E-8C67A206BFCB}" type="pres">
      <dgm:prSet presAssocID="{971F8CD5-C523-4684-B762-7B0E57F0251F}" presName="level3hierChild" presStyleCnt="0"/>
      <dgm:spPr/>
    </dgm:pt>
    <dgm:pt modelId="{950E9390-DC7B-445C-9C65-7BC5BC7878AA}" type="pres">
      <dgm:prSet presAssocID="{CB959DB5-1527-4848-A61F-BFF2FDD2AE8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03AE633-FD5D-4F5A-8337-E32A3E84816E}" type="pres">
      <dgm:prSet presAssocID="{CB959DB5-1527-4848-A61F-BFF2FDD2AE8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60E9980-8CEA-40DA-9AB4-2E42CE6C5BA1}" type="pres">
      <dgm:prSet presAssocID="{E3166B5F-E970-4E06-BC43-CC89D0C8BE49}" presName="root2" presStyleCnt="0"/>
      <dgm:spPr/>
    </dgm:pt>
    <dgm:pt modelId="{C3732583-46D5-40CA-80AB-4125AC7507A0}" type="pres">
      <dgm:prSet presAssocID="{E3166B5F-E970-4E06-BC43-CC89D0C8BE4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143E36-328C-4167-ABDC-49D2438231D9}" type="pres">
      <dgm:prSet presAssocID="{E3166B5F-E970-4E06-BC43-CC89D0C8BE49}" presName="level3hierChild" presStyleCnt="0"/>
      <dgm:spPr/>
    </dgm:pt>
    <dgm:pt modelId="{91D6FBE4-F81C-46C3-A550-6826589CA4B8}" type="pres">
      <dgm:prSet presAssocID="{EE2DF9E7-A4F2-4A3E-90F2-5D530C114483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A8C032D0-DDDB-4E18-93D1-F54951522570}" type="pres">
      <dgm:prSet presAssocID="{EE2DF9E7-A4F2-4A3E-90F2-5D530C114483}" presName="connTx" presStyleLbl="parChTrans1D4" presStyleIdx="0" presStyleCnt="6"/>
      <dgm:spPr/>
      <dgm:t>
        <a:bodyPr/>
        <a:lstStyle/>
        <a:p>
          <a:endParaRPr lang="en-US"/>
        </a:p>
      </dgm:t>
    </dgm:pt>
    <dgm:pt modelId="{BCB05AA3-72D3-49FC-B634-F7935890F227}" type="pres">
      <dgm:prSet presAssocID="{2D154FDE-E1DD-4446-AE24-D8667637C72B}" presName="root2" presStyleCnt="0"/>
      <dgm:spPr/>
    </dgm:pt>
    <dgm:pt modelId="{C4C7E57E-A08E-42A9-BE5A-B1F9986FCFAF}" type="pres">
      <dgm:prSet presAssocID="{2D154FDE-E1DD-4446-AE24-D8667637C72B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4E316-F6E4-4730-9232-4F5570758715}" type="pres">
      <dgm:prSet presAssocID="{2D154FDE-E1DD-4446-AE24-D8667637C72B}" presName="level3hierChild" presStyleCnt="0"/>
      <dgm:spPr/>
    </dgm:pt>
    <dgm:pt modelId="{7F88CAC9-3A54-4E55-B180-5BC82739C2B7}" type="pres">
      <dgm:prSet presAssocID="{CA503F2D-6D0C-4832-A6BF-BD3DD4EDD82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75F92D80-F1FE-4D15-A5E5-1DF9133C6F2C}" type="pres">
      <dgm:prSet presAssocID="{CA503F2D-6D0C-4832-A6BF-BD3DD4EDD82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DD41940C-54AF-49C8-AE77-0FFC4921E996}" type="pres">
      <dgm:prSet presAssocID="{2BC97B27-2E06-463F-9854-F574C00CDFEB}" presName="root2" presStyleCnt="0"/>
      <dgm:spPr/>
    </dgm:pt>
    <dgm:pt modelId="{FE998ED8-7D70-4D8E-B327-9E2A770FBDFA}" type="pres">
      <dgm:prSet presAssocID="{2BC97B27-2E06-463F-9854-F574C00CDFEB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101CC-A8A5-409D-8A5A-D252A7AEE5BE}" type="pres">
      <dgm:prSet presAssocID="{2BC97B27-2E06-463F-9854-F574C00CDFEB}" presName="level3hierChild" presStyleCnt="0"/>
      <dgm:spPr/>
    </dgm:pt>
    <dgm:pt modelId="{7F3CEE37-3FA6-4A96-956A-91D581565DA5}" type="pres">
      <dgm:prSet presAssocID="{DB947645-EFE8-41DE-9F92-46B4D0BC57A2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BDA13376-B13E-48E9-9D0C-B1A407F34420}" type="pres">
      <dgm:prSet presAssocID="{DB947645-EFE8-41DE-9F92-46B4D0BC57A2}" presName="connTx" presStyleLbl="parChTrans1D4" presStyleIdx="2" presStyleCnt="6"/>
      <dgm:spPr/>
      <dgm:t>
        <a:bodyPr/>
        <a:lstStyle/>
        <a:p>
          <a:endParaRPr lang="en-US"/>
        </a:p>
      </dgm:t>
    </dgm:pt>
    <dgm:pt modelId="{0F3A05E8-83EF-4175-B523-B0CA71F26C06}" type="pres">
      <dgm:prSet presAssocID="{0B2559CA-E5D2-494E-B001-21D7D7F5612C}" presName="root2" presStyleCnt="0"/>
      <dgm:spPr/>
    </dgm:pt>
    <dgm:pt modelId="{BC12C3C1-4ABE-45DB-9FEB-EE6AF449D41E}" type="pres">
      <dgm:prSet presAssocID="{0B2559CA-E5D2-494E-B001-21D7D7F5612C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6DB06-89AD-45A8-9BF3-9C1D787D96F9}" type="pres">
      <dgm:prSet presAssocID="{0B2559CA-E5D2-494E-B001-21D7D7F5612C}" presName="level3hierChild" presStyleCnt="0"/>
      <dgm:spPr/>
    </dgm:pt>
    <dgm:pt modelId="{3799A695-0C2B-425D-92BA-3DD0D843F31D}" type="pres">
      <dgm:prSet presAssocID="{61BC5391-6CFE-41A1-A42C-86C2774AD0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9DBA92B-BC28-484D-87C5-422EC927E4DD}" type="pres">
      <dgm:prSet presAssocID="{61BC5391-6CFE-41A1-A42C-86C2774AD0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2C53A62-BA46-4156-8D97-F921A98F9A24}" type="pres">
      <dgm:prSet presAssocID="{71B66711-FE1B-41DE-98AB-91BC30AC742C}" presName="root2" presStyleCnt="0"/>
      <dgm:spPr/>
    </dgm:pt>
    <dgm:pt modelId="{0C12E8D8-579F-4B63-9323-C67B494AD62E}" type="pres">
      <dgm:prSet presAssocID="{71B66711-FE1B-41DE-98AB-91BC30AC742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5F67F-94D1-4285-A77F-3D047635BED5}" type="pres">
      <dgm:prSet presAssocID="{71B66711-FE1B-41DE-98AB-91BC30AC742C}" presName="level3hierChild" presStyleCnt="0"/>
      <dgm:spPr/>
    </dgm:pt>
    <dgm:pt modelId="{6575AC0C-388A-415A-BE7A-14C30F9FA08D}" type="pres">
      <dgm:prSet presAssocID="{3CFD0CD8-FDBE-4F59-9DD4-27AAA392637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A9DFEB28-5B30-49B4-B317-1BEC2454294D}" type="pres">
      <dgm:prSet presAssocID="{3CFD0CD8-FDBE-4F59-9DD4-27AAA392637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8DA90F9F-5451-4CDF-A784-60C9982CA625}" type="pres">
      <dgm:prSet presAssocID="{366DA279-E8EB-403D-8E29-E9F958FB1BB8}" presName="root2" presStyleCnt="0"/>
      <dgm:spPr/>
    </dgm:pt>
    <dgm:pt modelId="{9DA79BA2-D6B4-4BDE-A289-B1AAF4AEC3E3}" type="pres">
      <dgm:prSet presAssocID="{366DA279-E8EB-403D-8E29-E9F958FB1BB8}" presName="LevelTwoTextNode" presStyleLbl="node3" presStyleIdx="1" presStyleCnt="4" custScaleX="105023" custScaleY="107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74262-789E-495B-B176-FAC8CA08CF61}" type="pres">
      <dgm:prSet presAssocID="{366DA279-E8EB-403D-8E29-E9F958FB1BB8}" presName="level3hierChild" presStyleCnt="0"/>
      <dgm:spPr/>
    </dgm:pt>
    <dgm:pt modelId="{AB38AED0-F53D-45E6-A827-8217DFF3A561}" type="pres">
      <dgm:prSet presAssocID="{58DC6E3A-6C52-4764-9C0A-C6ABA1C2C737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7A8FFB2F-5E65-4BB4-BF6B-5469D4FDD8FF}" type="pres">
      <dgm:prSet presAssocID="{58DC6E3A-6C52-4764-9C0A-C6ABA1C2C737}" presName="connTx" presStyleLbl="parChTrans1D4" presStyleIdx="3" presStyleCnt="6"/>
      <dgm:spPr/>
      <dgm:t>
        <a:bodyPr/>
        <a:lstStyle/>
        <a:p>
          <a:endParaRPr lang="en-US"/>
        </a:p>
      </dgm:t>
    </dgm:pt>
    <dgm:pt modelId="{44D33FCF-1A42-4D13-8E96-9854ABE2ED76}" type="pres">
      <dgm:prSet presAssocID="{EF815732-347F-4A17-81DA-84CC9A68DAC9}" presName="root2" presStyleCnt="0"/>
      <dgm:spPr/>
    </dgm:pt>
    <dgm:pt modelId="{B5B61B72-39C3-4696-972B-EE4575FA3A87}" type="pres">
      <dgm:prSet presAssocID="{EF815732-347F-4A17-81DA-84CC9A68DAC9}" presName="LevelTwoTextNode" presStyleLbl="node4" presStyleIdx="3" presStyleCnt="6" custScaleX="1544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F74FB-54F6-40A1-9C87-5C2F13538C4C}" type="pres">
      <dgm:prSet presAssocID="{EF815732-347F-4A17-81DA-84CC9A68DAC9}" presName="level3hierChild" presStyleCnt="0"/>
      <dgm:spPr/>
    </dgm:pt>
    <dgm:pt modelId="{81F7FBE6-143A-4C86-B5C3-F39D76875771}" type="pres">
      <dgm:prSet presAssocID="{19B1CA0D-C715-471F-89C3-89ED3133D0C2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90D30591-3C77-4C65-9849-4FE474F94B1E}" type="pres">
      <dgm:prSet presAssocID="{19B1CA0D-C715-471F-89C3-89ED3133D0C2}" presName="connTx" presStyleLbl="parChTrans1D4" presStyleIdx="4" presStyleCnt="6"/>
      <dgm:spPr/>
      <dgm:t>
        <a:bodyPr/>
        <a:lstStyle/>
        <a:p>
          <a:endParaRPr lang="en-US"/>
        </a:p>
      </dgm:t>
    </dgm:pt>
    <dgm:pt modelId="{F3AE2167-2C55-4BB3-96A9-5C53BFE54B9A}" type="pres">
      <dgm:prSet presAssocID="{8748C599-4FAF-45FB-8D04-73C5B007A09F}" presName="root2" presStyleCnt="0"/>
      <dgm:spPr/>
    </dgm:pt>
    <dgm:pt modelId="{2DB4D678-D5D2-4C64-9E19-C83C702167A9}" type="pres">
      <dgm:prSet presAssocID="{8748C599-4FAF-45FB-8D04-73C5B007A09F}" presName="LevelTwoTextNode" presStyleLbl="node4" presStyleIdx="4" presStyleCnt="6" custScaleX="189459" custScaleY="104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BEDCA-0865-44BA-91F8-122C30DDE3A2}" type="pres">
      <dgm:prSet presAssocID="{8748C599-4FAF-45FB-8D04-73C5B007A09F}" presName="level3hierChild" presStyleCnt="0"/>
      <dgm:spPr/>
    </dgm:pt>
    <dgm:pt modelId="{799BDF94-ED70-4934-A1D9-C807F409D422}" type="pres">
      <dgm:prSet presAssocID="{791FF233-FED2-48BD-9470-E0300FAF62F6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B2A7990F-B99F-424C-9F65-1C43C4409C42}" type="pres">
      <dgm:prSet presAssocID="{791FF233-FED2-48BD-9470-E0300FAF62F6}" presName="connTx" presStyleLbl="parChTrans1D4" presStyleIdx="5" presStyleCnt="6"/>
      <dgm:spPr/>
      <dgm:t>
        <a:bodyPr/>
        <a:lstStyle/>
        <a:p>
          <a:endParaRPr lang="en-US"/>
        </a:p>
      </dgm:t>
    </dgm:pt>
    <dgm:pt modelId="{42A6E172-4A2E-4E39-9722-85FC5B89266B}" type="pres">
      <dgm:prSet presAssocID="{CE2A26C7-28F1-486A-A2EB-B417A44168A7}" presName="root2" presStyleCnt="0"/>
      <dgm:spPr/>
    </dgm:pt>
    <dgm:pt modelId="{F0CB682E-7297-403B-BB43-9A030E56A9C6}" type="pres">
      <dgm:prSet presAssocID="{CE2A26C7-28F1-486A-A2EB-B417A44168A7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9CAEE-D58E-4EF3-AB7A-4F86D56FBF7C}" type="pres">
      <dgm:prSet presAssocID="{CE2A26C7-28F1-486A-A2EB-B417A44168A7}" presName="level3hierChild" presStyleCnt="0"/>
      <dgm:spPr/>
    </dgm:pt>
    <dgm:pt modelId="{CBBE3E98-1C84-489B-9A89-3B471090DC14}" type="pres">
      <dgm:prSet presAssocID="{198DE5DE-58B0-4E35-A515-2F4B4D3FA2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90CA39F-1E9F-411C-8A3C-F70C54124DE1}" type="pres">
      <dgm:prSet presAssocID="{198DE5DE-58B0-4E35-A515-2F4B4D3FA2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C443CB4-0A27-4C16-8023-C0CC16B2EAE3}" type="pres">
      <dgm:prSet presAssocID="{130FD212-C739-41C9-9CAE-6EBC1C6771DB}" presName="root2" presStyleCnt="0"/>
      <dgm:spPr/>
    </dgm:pt>
    <dgm:pt modelId="{55F91DFF-1CA9-4316-8F62-08D294E01E75}" type="pres">
      <dgm:prSet presAssocID="{130FD212-C739-41C9-9CAE-6EBC1C6771D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3A10C7-27D6-4AE9-B9E1-9F0411AC66B2}" type="pres">
      <dgm:prSet presAssocID="{130FD212-C739-41C9-9CAE-6EBC1C6771DB}" presName="level3hierChild" presStyleCnt="0"/>
      <dgm:spPr/>
    </dgm:pt>
    <dgm:pt modelId="{03A5329D-8DC8-4C64-8FEB-5F21178BDA24}" type="pres">
      <dgm:prSet presAssocID="{F070B5A0-6E9D-4644-A89F-A0D89216DB1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91C1D53-8666-4993-997A-B309FB497080}" type="pres">
      <dgm:prSet presAssocID="{F070B5A0-6E9D-4644-A89F-A0D89216DB1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CAE552C-15DC-4213-9D11-9A597B476E51}" type="pres">
      <dgm:prSet presAssocID="{99443547-EC52-4E86-B3CE-44764074F0D3}" presName="root2" presStyleCnt="0"/>
      <dgm:spPr/>
    </dgm:pt>
    <dgm:pt modelId="{9F03E0B2-631D-4869-B7A4-80781BC86C3E}" type="pres">
      <dgm:prSet presAssocID="{99443547-EC52-4E86-B3CE-44764074F0D3}" presName="LevelTwoTextNode" presStyleLbl="node3" presStyleIdx="2" presStyleCnt="4" custScaleX="294766" custScaleY="104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8464A-3C42-441D-98FA-5685015FE279}" type="pres">
      <dgm:prSet presAssocID="{99443547-EC52-4E86-B3CE-44764074F0D3}" presName="level3hierChild" presStyleCnt="0"/>
      <dgm:spPr/>
    </dgm:pt>
    <dgm:pt modelId="{D07E635A-5396-409B-B1CD-A67967A9AADD}" type="pres">
      <dgm:prSet presAssocID="{B93C45C6-5D53-4D6E-BCFF-42AD12F61C4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13FEEC2-EF15-4F3D-95E5-E6D92A6FBADD}" type="pres">
      <dgm:prSet presAssocID="{B93C45C6-5D53-4D6E-BCFF-42AD12F61C4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06BB2AD-FC4E-4DFE-983D-768694874401}" type="pres">
      <dgm:prSet presAssocID="{3FF2D6B7-31F2-4564-8E46-FB3BEFEB3AE1}" presName="root2" presStyleCnt="0"/>
      <dgm:spPr/>
    </dgm:pt>
    <dgm:pt modelId="{D58E5FDB-B4BE-4C7B-AE2C-F24C3998B46B}" type="pres">
      <dgm:prSet presAssocID="{3FF2D6B7-31F2-4564-8E46-FB3BEFEB3AE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82363-2AF3-4699-9F2E-65471C020EBA}" type="pres">
      <dgm:prSet presAssocID="{3FF2D6B7-31F2-4564-8E46-FB3BEFEB3AE1}" presName="level3hierChild" presStyleCnt="0"/>
      <dgm:spPr/>
    </dgm:pt>
  </dgm:ptLst>
  <dgm:cxnLst>
    <dgm:cxn modelId="{1FF8B8FB-9CF3-459E-A7E4-C9396496FE57}" srcId="{9D9F9E03-7EBC-4FEE-BB1F-6DA09FC2C784}" destId="{36842500-D41B-43FB-86E3-0874CAD76330}" srcOrd="0" destOrd="0" parTransId="{D48AB750-DC37-4B31-A0D2-6072101311D5}" sibTransId="{970C8C14-EDAC-431E-9406-9B2EE8160C77}"/>
    <dgm:cxn modelId="{807C69CB-2ED2-4404-830A-EB5D5DF67961}" type="presOf" srcId="{19B1CA0D-C715-471F-89C3-89ED3133D0C2}" destId="{90D30591-3C77-4C65-9849-4FE474F94B1E}" srcOrd="1" destOrd="0" presId="urn:microsoft.com/office/officeart/2005/8/layout/hierarchy2"/>
    <dgm:cxn modelId="{C0BF1747-7E74-4061-BBB0-788FDB97AE20}" type="presOf" srcId="{130FD212-C739-41C9-9CAE-6EBC1C6771DB}" destId="{55F91DFF-1CA9-4316-8F62-08D294E01E75}" srcOrd="0" destOrd="0" presId="urn:microsoft.com/office/officeart/2005/8/layout/hierarchy2"/>
    <dgm:cxn modelId="{68EA50F9-84D0-4F65-8438-145B80FA130D}" type="presOf" srcId="{3CFD0CD8-FDBE-4F59-9DD4-27AAA392637A}" destId="{A9DFEB28-5B30-49B4-B317-1BEC2454294D}" srcOrd="1" destOrd="0" presId="urn:microsoft.com/office/officeart/2005/8/layout/hierarchy2"/>
    <dgm:cxn modelId="{AFCE5F81-C65D-426E-9AC9-CCC48A2FDE37}" type="presOf" srcId="{366DA279-E8EB-403D-8E29-E9F958FB1BB8}" destId="{9DA79BA2-D6B4-4BDE-A289-B1AAF4AEC3E3}" srcOrd="0" destOrd="0" presId="urn:microsoft.com/office/officeart/2005/8/layout/hierarchy2"/>
    <dgm:cxn modelId="{D117DEFE-16A2-4016-92E1-E611D69B20E7}" type="presOf" srcId="{791FF233-FED2-48BD-9470-E0300FAF62F6}" destId="{B2A7990F-B99F-424C-9F65-1C43C4409C42}" srcOrd="1" destOrd="0" presId="urn:microsoft.com/office/officeart/2005/8/layout/hierarchy2"/>
    <dgm:cxn modelId="{FA1C5749-C2C4-414A-A683-4DEE8BD2334E}" type="presOf" srcId="{CEFEA128-853F-409F-91BB-9CED7E2E6366}" destId="{F2452280-D923-41A8-8746-0AE515F4633F}" srcOrd="0" destOrd="0" presId="urn:microsoft.com/office/officeart/2005/8/layout/hierarchy2"/>
    <dgm:cxn modelId="{BEF17CD1-3CA1-48F8-B487-B7C01EF8BB47}" type="presOf" srcId="{791FF233-FED2-48BD-9470-E0300FAF62F6}" destId="{799BDF94-ED70-4934-A1D9-C807F409D422}" srcOrd="0" destOrd="0" presId="urn:microsoft.com/office/officeart/2005/8/layout/hierarchy2"/>
    <dgm:cxn modelId="{9B3CDB3E-819E-4CED-945A-C028FD52C181}" type="presOf" srcId="{CA503F2D-6D0C-4832-A6BF-BD3DD4EDD825}" destId="{75F92D80-F1FE-4D15-A5E5-1DF9133C6F2C}" srcOrd="1" destOrd="0" presId="urn:microsoft.com/office/officeart/2005/8/layout/hierarchy2"/>
    <dgm:cxn modelId="{DD61902B-2117-4B62-8700-F5035661BCAB}" type="presOf" srcId="{CB959DB5-1527-4848-A61F-BFF2FDD2AE84}" destId="{950E9390-DC7B-445C-9C65-7BC5BC7878AA}" srcOrd="0" destOrd="0" presId="urn:microsoft.com/office/officeart/2005/8/layout/hierarchy2"/>
    <dgm:cxn modelId="{43D4996B-7EDD-4C92-93A2-C68AE89AEEF8}" srcId="{36842500-D41B-43FB-86E3-0874CAD76330}" destId="{971F8CD5-C523-4684-B762-7B0E57F0251F}" srcOrd="0" destOrd="0" parTransId="{CEFEA128-853F-409F-91BB-9CED7E2E6366}" sibTransId="{0B4B742D-0341-4544-9C19-2C639562426F}"/>
    <dgm:cxn modelId="{28FFD7F2-61EB-4154-AFF7-4AAB3B1C64DD}" srcId="{71B66711-FE1B-41DE-98AB-91BC30AC742C}" destId="{366DA279-E8EB-403D-8E29-E9F958FB1BB8}" srcOrd="0" destOrd="0" parTransId="{3CFD0CD8-FDBE-4F59-9DD4-27AAA392637A}" sibTransId="{F9ECFA5E-1346-446D-B34C-D7B71EA1C914}"/>
    <dgm:cxn modelId="{C0FE8CD4-0C32-4694-A570-139C74833A01}" type="presOf" srcId="{B93C45C6-5D53-4D6E-BCFF-42AD12F61C4E}" destId="{D07E635A-5396-409B-B1CD-A67967A9AADD}" srcOrd="0" destOrd="0" presId="urn:microsoft.com/office/officeart/2005/8/layout/hierarchy2"/>
    <dgm:cxn modelId="{CC7EFC51-6365-4DE2-B355-6E73702AECD5}" type="presOf" srcId="{198DE5DE-58B0-4E35-A515-2F4B4D3FA28C}" destId="{190CA39F-1E9F-411C-8A3C-F70C54124DE1}" srcOrd="1" destOrd="0" presId="urn:microsoft.com/office/officeart/2005/8/layout/hierarchy2"/>
    <dgm:cxn modelId="{A7B5CBCE-A00B-45BF-86A6-8BBC81021974}" type="presOf" srcId="{EE2DF9E7-A4F2-4A3E-90F2-5D530C114483}" destId="{A8C032D0-DDDB-4E18-93D1-F54951522570}" srcOrd="1" destOrd="0" presId="urn:microsoft.com/office/officeart/2005/8/layout/hierarchy2"/>
    <dgm:cxn modelId="{CF476A62-30C6-41AC-8310-011D4B7AAEF7}" type="presOf" srcId="{971F8CD5-C523-4684-B762-7B0E57F0251F}" destId="{2A86EDE7-B2B9-4D17-A159-17B75E10FF2A}" srcOrd="0" destOrd="0" presId="urn:microsoft.com/office/officeart/2005/8/layout/hierarchy2"/>
    <dgm:cxn modelId="{284583E9-B1CB-4D09-8104-F3248CF1821F}" type="presOf" srcId="{B93C45C6-5D53-4D6E-BCFF-42AD12F61C4E}" destId="{A13FEEC2-EF15-4F3D-95E5-E6D92A6FBADD}" srcOrd="1" destOrd="0" presId="urn:microsoft.com/office/officeart/2005/8/layout/hierarchy2"/>
    <dgm:cxn modelId="{FDC80CCA-7164-44CE-B326-812DC396F425}" srcId="{E3166B5F-E970-4E06-BC43-CC89D0C8BE49}" destId="{2D154FDE-E1DD-4446-AE24-D8667637C72B}" srcOrd="0" destOrd="0" parTransId="{EE2DF9E7-A4F2-4A3E-90F2-5D530C114483}" sibTransId="{EF324468-F044-4DF6-8B94-C2002222C275}"/>
    <dgm:cxn modelId="{BAF7D2CE-EE86-465A-B15F-6E56B5F0FB42}" type="presOf" srcId="{61BC5391-6CFE-41A1-A42C-86C2774AD0C8}" destId="{09DBA92B-BC28-484D-87C5-422EC927E4DD}" srcOrd="1" destOrd="0" presId="urn:microsoft.com/office/officeart/2005/8/layout/hierarchy2"/>
    <dgm:cxn modelId="{F1164B74-C5CA-4885-9D67-B334F0F90D27}" type="presOf" srcId="{EE2DF9E7-A4F2-4A3E-90F2-5D530C114483}" destId="{91D6FBE4-F81C-46C3-A550-6826589CA4B8}" srcOrd="0" destOrd="0" presId="urn:microsoft.com/office/officeart/2005/8/layout/hierarchy2"/>
    <dgm:cxn modelId="{B79CC289-A635-4481-B499-BD0621CF2FD3}" type="presOf" srcId="{CE2A26C7-28F1-486A-A2EB-B417A44168A7}" destId="{F0CB682E-7297-403B-BB43-9A030E56A9C6}" srcOrd="0" destOrd="0" presId="urn:microsoft.com/office/officeart/2005/8/layout/hierarchy2"/>
    <dgm:cxn modelId="{2A622DD1-9296-4BF5-9BF6-91CA3E89B124}" type="presOf" srcId="{DB947645-EFE8-41DE-9F92-46B4D0BC57A2}" destId="{BDA13376-B13E-48E9-9D0C-B1A407F34420}" srcOrd="1" destOrd="0" presId="urn:microsoft.com/office/officeart/2005/8/layout/hierarchy2"/>
    <dgm:cxn modelId="{25462D6B-8FE0-44C2-9856-BC3DC142E44A}" type="presOf" srcId="{CA503F2D-6D0C-4832-A6BF-BD3DD4EDD825}" destId="{7F88CAC9-3A54-4E55-B180-5BC82739C2B7}" srcOrd="0" destOrd="0" presId="urn:microsoft.com/office/officeart/2005/8/layout/hierarchy2"/>
    <dgm:cxn modelId="{9AE880B3-C701-44FF-B6EB-771148115F86}" srcId="{366DA279-E8EB-403D-8E29-E9F958FB1BB8}" destId="{EF815732-347F-4A17-81DA-84CC9A68DAC9}" srcOrd="0" destOrd="0" parTransId="{58DC6E3A-6C52-4764-9C0A-C6ABA1C2C737}" sibTransId="{F510E00F-0F3F-497E-97F9-3D9B6BB44D27}"/>
    <dgm:cxn modelId="{1FD9F6D3-1382-4012-839B-5310C1FCE30D}" type="presOf" srcId="{EF815732-347F-4A17-81DA-84CC9A68DAC9}" destId="{B5B61B72-39C3-4696-972B-EE4575FA3A87}" srcOrd="0" destOrd="0" presId="urn:microsoft.com/office/officeart/2005/8/layout/hierarchy2"/>
    <dgm:cxn modelId="{4AD34E4F-F322-418A-8F14-AF4B19B1F649}" type="presOf" srcId="{58DC6E3A-6C52-4764-9C0A-C6ABA1C2C737}" destId="{AB38AED0-F53D-45E6-A827-8217DFF3A561}" srcOrd="0" destOrd="0" presId="urn:microsoft.com/office/officeart/2005/8/layout/hierarchy2"/>
    <dgm:cxn modelId="{CE32B4B6-C6EB-4A4D-A77F-71ECCD5D549C}" type="presOf" srcId="{CEFEA128-853F-409F-91BB-9CED7E2E6366}" destId="{4A298A43-2F4B-4870-B7C2-D1E2A4C15F9A}" srcOrd="1" destOrd="0" presId="urn:microsoft.com/office/officeart/2005/8/layout/hierarchy2"/>
    <dgm:cxn modelId="{AA5C9E03-8D91-4C75-B29C-CB5FCCE17A6E}" type="presOf" srcId="{2BC97B27-2E06-463F-9854-F574C00CDFEB}" destId="{FE998ED8-7D70-4D8E-B327-9E2A770FBDFA}" srcOrd="0" destOrd="0" presId="urn:microsoft.com/office/officeart/2005/8/layout/hierarchy2"/>
    <dgm:cxn modelId="{D12CC1A6-E857-44D3-B711-42DDE0CD7194}" type="presOf" srcId="{99443547-EC52-4E86-B3CE-44764074F0D3}" destId="{9F03E0B2-631D-4869-B7A4-80781BC86C3E}" srcOrd="0" destOrd="0" presId="urn:microsoft.com/office/officeart/2005/8/layout/hierarchy2"/>
    <dgm:cxn modelId="{03A0860C-E18B-4386-85AF-35612B4637D0}" type="presOf" srcId="{DB947645-EFE8-41DE-9F92-46B4D0BC57A2}" destId="{7F3CEE37-3FA6-4A96-956A-91D581565DA5}" srcOrd="0" destOrd="0" presId="urn:microsoft.com/office/officeart/2005/8/layout/hierarchy2"/>
    <dgm:cxn modelId="{26756CA1-96E4-4A74-8E9B-DD9458032038}" type="presOf" srcId="{F070B5A0-6E9D-4644-A89F-A0D89216DB1A}" destId="{03A5329D-8DC8-4C64-8FEB-5F21178BDA24}" srcOrd="0" destOrd="0" presId="urn:microsoft.com/office/officeart/2005/8/layout/hierarchy2"/>
    <dgm:cxn modelId="{9E273F50-5160-404D-88BB-DDF40AFD9DCC}" type="presOf" srcId="{19B1CA0D-C715-471F-89C3-89ED3133D0C2}" destId="{81F7FBE6-143A-4C86-B5C3-F39D76875771}" srcOrd="0" destOrd="0" presId="urn:microsoft.com/office/officeart/2005/8/layout/hierarchy2"/>
    <dgm:cxn modelId="{592C8572-7F8C-4C22-BB2E-0D0C40B77912}" type="presOf" srcId="{3FF2D6B7-31F2-4564-8E46-FB3BEFEB3AE1}" destId="{D58E5FDB-B4BE-4C7B-AE2C-F24C3998B46B}" srcOrd="0" destOrd="0" presId="urn:microsoft.com/office/officeart/2005/8/layout/hierarchy2"/>
    <dgm:cxn modelId="{8EC1CC71-B7C8-4AA4-8117-38DBCAD92AAC}" srcId="{36842500-D41B-43FB-86E3-0874CAD76330}" destId="{71B66711-FE1B-41DE-98AB-91BC30AC742C}" srcOrd="1" destOrd="0" parTransId="{61BC5391-6CFE-41A1-A42C-86C2774AD0C8}" sibTransId="{8E4E8910-AD4B-4330-A158-BF3AF28DD123}"/>
    <dgm:cxn modelId="{4697650A-E554-4927-9F53-7BF8F5D2E474}" type="presOf" srcId="{198DE5DE-58B0-4E35-A515-2F4B4D3FA28C}" destId="{CBBE3E98-1C84-489B-9A89-3B471090DC14}" srcOrd="0" destOrd="0" presId="urn:microsoft.com/office/officeart/2005/8/layout/hierarchy2"/>
    <dgm:cxn modelId="{90F00BED-73FC-47CD-A1E4-5DE96C696440}" srcId="{2D154FDE-E1DD-4446-AE24-D8667637C72B}" destId="{0B2559CA-E5D2-494E-B001-21D7D7F5612C}" srcOrd="1" destOrd="0" parTransId="{DB947645-EFE8-41DE-9F92-46B4D0BC57A2}" sibTransId="{6CBA204E-D5EB-4D42-B2CD-C8605384634A}"/>
    <dgm:cxn modelId="{4D8B5BDC-B58C-4245-8EC2-10C94B62786E}" type="presOf" srcId="{9D9F9E03-7EBC-4FEE-BB1F-6DA09FC2C784}" destId="{2A2357AA-1281-4A9B-809F-FA9B849FDB9F}" srcOrd="0" destOrd="0" presId="urn:microsoft.com/office/officeart/2005/8/layout/hierarchy2"/>
    <dgm:cxn modelId="{414EDA67-C6FE-40F2-8A9E-F080D5D265FE}" type="presOf" srcId="{71B66711-FE1B-41DE-98AB-91BC30AC742C}" destId="{0C12E8D8-579F-4B63-9323-C67B494AD62E}" srcOrd="0" destOrd="0" presId="urn:microsoft.com/office/officeart/2005/8/layout/hierarchy2"/>
    <dgm:cxn modelId="{353F57FC-CE50-430F-8BBF-4D895AC355A5}" type="presOf" srcId="{3CFD0CD8-FDBE-4F59-9DD4-27AAA392637A}" destId="{6575AC0C-388A-415A-BE7A-14C30F9FA08D}" srcOrd="0" destOrd="0" presId="urn:microsoft.com/office/officeart/2005/8/layout/hierarchy2"/>
    <dgm:cxn modelId="{D239A064-8D15-45A2-80E3-64625E5553B8}" srcId="{366DA279-E8EB-403D-8E29-E9F958FB1BB8}" destId="{CE2A26C7-28F1-486A-A2EB-B417A44168A7}" srcOrd="2" destOrd="0" parTransId="{791FF233-FED2-48BD-9470-E0300FAF62F6}" sibTransId="{54EC7A35-8C6C-4BDF-B832-86FC4E2C99BA}"/>
    <dgm:cxn modelId="{D21CBEB7-67AC-44FE-9641-8BC799CFC180}" srcId="{130FD212-C739-41C9-9CAE-6EBC1C6771DB}" destId="{99443547-EC52-4E86-B3CE-44764074F0D3}" srcOrd="0" destOrd="0" parTransId="{F070B5A0-6E9D-4644-A89F-A0D89216DB1A}" sibTransId="{FD46F284-1A78-4467-8E8A-BE6ADDD6C984}"/>
    <dgm:cxn modelId="{B12D7ED4-71EE-4AFC-913F-1A3CF43994EB}" type="presOf" srcId="{F070B5A0-6E9D-4644-A89F-A0D89216DB1A}" destId="{591C1D53-8666-4993-997A-B309FB497080}" srcOrd="1" destOrd="0" presId="urn:microsoft.com/office/officeart/2005/8/layout/hierarchy2"/>
    <dgm:cxn modelId="{6657023C-643C-4E5B-9029-5218DB899081}" type="presOf" srcId="{0B2559CA-E5D2-494E-B001-21D7D7F5612C}" destId="{BC12C3C1-4ABE-45DB-9FEB-EE6AF449D41E}" srcOrd="0" destOrd="0" presId="urn:microsoft.com/office/officeart/2005/8/layout/hierarchy2"/>
    <dgm:cxn modelId="{C80E2BED-AB8E-4317-9C29-56DC4A1A8025}" type="presOf" srcId="{CB959DB5-1527-4848-A61F-BFF2FDD2AE84}" destId="{003AE633-FD5D-4F5A-8337-E32A3E84816E}" srcOrd="1" destOrd="0" presId="urn:microsoft.com/office/officeart/2005/8/layout/hierarchy2"/>
    <dgm:cxn modelId="{D79416ED-4A7A-4EF2-A14D-2A182B2116C7}" srcId="{366DA279-E8EB-403D-8E29-E9F958FB1BB8}" destId="{8748C599-4FAF-45FB-8D04-73C5B007A09F}" srcOrd="1" destOrd="0" parTransId="{19B1CA0D-C715-471F-89C3-89ED3133D0C2}" sibTransId="{B58AF986-3834-4630-B1D5-144EDF1AA186}"/>
    <dgm:cxn modelId="{731783E5-4D7B-45D1-B1B9-16B579640EC8}" type="presOf" srcId="{36842500-D41B-43FB-86E3-0874CAD76330}" destId="{8EAA9E18-0B62-4424-8A2D-474AD432B3F2}" srcOrd="0" destOrd="0" presId="urn:microsoft.com/office/officeart/2005/8/layout/hierarchy2"/>
    <dgm:cxn modelId="{DCDB47F6-7DF6-4E03-88BE-4A19932CBFE0}" type="presOf" srcId="{61BC5391-6CFE-41A1-A42C-86C2774AD0C8}" destId="{3799A695-0C2B-425D-92BA-3DD0D843F31D}" srcOrd="0" destOrd="0" presId="urn:microsoft.com/office/officeart/2005/8/layout/hierarchy2"/>
    <dgm:cxn modelId="{59E87015-7B76-417F-8905-3653B408B72F}" type="presOf" srcId="{2D154FDE-E1DD-4446-AE24-D8667637C72B}" destId="{C4C7E57E-A08E-42A9-BE5A-B1F9986FCFAF}" srcOrd="0" destOrd="0" presId="urn:microsoft.com/office/officeart/2005/8/layout/hierarchy2"/>
    <dgm:cxn modelId="{E1F206EE-34D2-4A34-8A5B-A248AB064A58}" type="presOf" srcId="{58DC6E3A-6C52-4764-9C0A-C6ABA1C2C737}" destId="{7A8FFB2F-5E65-4BB4-BF6B-5469D4FDD8FF}" srcOrd="1" destOrd="0" presId="urn:microsoft.com/office/officeart/2005/8/layout/hierarchy2"/>
    <dgm:cxn modelId="{1C34939D-3ED1-4D85-9D4E-63836169A0B8}" srcId="{2D154FDE-E1DD-4446-AE24-D8667637C72B}" destId="{2BC97B27-2E06-463F-9854-F574C00CDFEB}" srcOrd="0" destOrd="0" parTransId="{CA503F2D-6D0C-4832-A6BF-BD3DD4EDD825}" sibTransId="{973D0211-457F-4FA8-B77E-042C41A933B4}"/>
    <dgm:cxn modelId="{0466D035-0DDC-4600-88FA-D2172BDD3584}" srcId="{36842500-D41B-43FB-86E3-0874CAD76330}" destId="{130FD212-C739-41C9-9CAE-6EBC1C6771DB}" srcOrd="2" destOrd="0" parTransId="{198DE5DE-58B0-4E35-A515-2F4B4D3FA28C}" sibTransId="{3899E666-9DD2-4405-B5D7-C7E9D56C35AD}"/>
    <dgm:cxn modelId="{B9BBEDCC-3C92-4DF8-A429-FB512EB2AB21}" srcId="{971F8CD5-C523-4684-B762-7B0E57F0251F}" destId="{E3166B5F-E970-4E06-BC43-CC89D0C8BE49}" srcOrd="0" destOrd="0" parTransId="{CB959DB5-1527-4848-A61F-BFF2FDD2AE84}" sibTransId="{B644C136-6CFA-4E8D-B220-AC5445897CCB}"/>
    <dgm:cxn modelId="{D7BEECC9-6108-4305-B905-AF139FB4A931}" srcId="{130FD212-C739-41C9-9CAE-6EBC1C6771DB}" destId="{3FF2D6B7-31F2-4564-8E46-FB3BEFEB3AE1}" srcOrd="1" destOrd="0" parTransId="{B93C45C6-5D53-4D6E-BCFF-42AD12F61C4E}" sibTransId="{9BA39161-047E-4FBC-AB23-48F538C0F241}"/>
    <dgm:cxn modelId="{A6458EDE-50BB-4766-ADD1-A2194F8EECA1}" type="presOf" srcId="{8748C599-4FAF-45FB-8D04-73C5B007A09F}" destId="{2DB4D678-D5D2-4C64-9E19-C83C702167A9}" srcOrd="0" destOrd="0" presId="urn:microsoft.com/office/officeart/2005/8/layout/hierarchy2"/>
    <dgm:cxn modelId="{8B621448-1D56-4824-A7F8-627368A7C51E}" type="presOf" srcId="{E3166B5F-E970-4E06-BC43-CC89D0C8BE49}" destId="{C3732583-46D5-40CA-80AB-4125AC7507A0}" srcOrd="0" destOrd="0" presId="urn:microsoft.com/office/officeart/2005/8/layout/hierarchy2"/>
    <dgm:cxn modelId="{EEEB31AF-1220-4E8E-86D0-E8DC5A81F516}" type="presParOf" srcId="{2A2357AA-1281-4A9B-809F-FA9B849FDB9F}" destId="{BF368600-9D3C-46F5-8FEE-9E11B77A4EBA}" srcOrd="0" destOrd="0" presId="urn:microsoft.com/office/officeart/2005/8/layout/hierarchy2"/>
    <dgm:cxn modelId="{0E6CB21C-825E-4239-9D21-C2BDEF81A886}" type="presParOf" srcId="{BF368600-9D3C-46F5-8FEE-9E11B77A4EBA}" destId="{8EAA9E18-0B62-4424-8A2D-474AD432B3F2}" srcOrd="0" destOrd="0" presId="urn:microsoft.com/office/officeart/2005/8/layout/hierarchy2"/>
    <dgm:cxn modelId="{50D8840B-19E6-4000-B3A2-7838FBC234F7}" type="presParOf" srcId="{BF368600-9D3C-46F5-8FEE-9E11B77A4EBA}" destId="{8BDCE717-D1F2-4773-931D-64A1FE0C65F7}" srcOrd="1" destOrd="0" presId="urn:microsoft.com/office/officeart/2005/8/layout/hierarchy2"/>
    <dgm:cxn modelId="{AB9E7B0C-6C1D-40DB-940D-BCDC939F6482}" type="presParOf" srcId="{8BDCE717-D1F2-4773-931D-64A1FE0C65F7}" destId="{F2452280-D923-41A8-8746-0AE515F4633F}" srcOrd="0" destOrd="0" presId="urn:microsoft.com/office/officeart/2005/8/layout/hierarchy2"/>
    <dgm:cxn modelId="{BC40AC4E-6401-45D2-92FB-006D305E496F}" type="presParOf" srcId="{F2452280-D923-41A8-8746-0AE515F4633F}" destId="{4A298A43-2F4B-4870-B7C2-D1E2A4C15F9A}" srcOrd="0" destOrd="0" presId="urn:microsoft.com/office/officeart/2005/8/layout/hierarchy2"/>
    <dgm:cxn modelId="{B74823E4-F0FB-4522-9112-7235E1AEE752}" type="presParOf" srcId="{8BDCE717-D1F2-4773-931D-64A1FE0C65F7}" destId="{802775DE-A4ED-45BC-9F07-222116C94155}" srcOrd="1" destOrd="0" presId="urn:microsoft.com/office/officeart/2005/8/layout/hierarchy2"/>
    <dgm:cxn modelId="{EB5CC75C-B160-4C8C-9CF7-455AFFADF513}" type="presParOf" srcId="{802775DE-A4ED-45BC-9F07-222116C94155}" destId="{2A86EDE7-B2B9-4D17-A159-17B75E10FF2A}" srcOrd="0" destOrd="0" presId="urn:microsoft.com/office/officeart/2005/8/layout/hierarchy2"/>
    <dgm:cxn modelId="{4F2EEE08-E291-4C52-8203-BD49400D667F}" type="presParOf" srcId="{802775DE-A4ED-45BC-9F07-222116C94155}" destId="{E9E37633-D3AF-40C3-8F4E-8C67A206BFCB}" srcOrd="1" destOrd="0" presId="urn:microsoft.com/office/officeart/2005/8/layout/hierarchy2"/>
    <dgm:cxn modelId="{48DDD01A-9054-4AEC-8285-AF9B24E776C5}" type="presParOf" srcId="{E9E37633-D3AF-40C3-8F4E-8C67A206BFCB}" destId="{950E9390-DC7B-445C-9C65-7BC5BC7878AA}" srcOrd="0" destOrd="0" presId="urn:microsoft.com/office/officeart/2005/8/layout/hierarchy2"/>
    <dgm:cxn modelId="{5D69B040-0967-4F95-A91A-CA5EDE79715D}" type="presParOf" srcId="{950E9390-DC7B-445C-9C65-7BC5BC7878AA}" destId="{003AE633-FD5D-4F5A-8337-E32A3E84816E}" srcOrd="0" destOrd="0" presId="urn:microsoft.com/office/officeart/2005/8/layout/hierarchy2"/>
    <dgm:cxn modelId="{F37A0CF2-C328-421C-A480-E04C393B4796}" type="presParOf" srcId="{E9E37633-D3AF-40C3-8F4E-8C67A206BFCB}" destId="{860E9980-8CEA-40DA-9AB4-2E42CE6C5BA1}" srcOrd="1" destOrd="0" presId="urn:microsoft.com/office/officeart/2005/8/layout/hierarchy2"/>
    <dgm:cxn modelId="{84CF702C-1184-42DC-87FA-B684DAAB530D}" type="presParOf" srcId="{860E9980-8CEA-40DA-9AB4-2E42CE6C5BA1}" destId="{C3732583-46D5-40CA-80AB-4125AC7507A0}" srcOrd="0" destOrd="0" presId="urn:microsoft.com/office/officeart/2005/8/layout/hierarchy2"/>
    <dgm:cxn modelId="{FF005AFB-4F3A-465D-8839-5FAD92D3095C}" type="presParOf" srcId="{860E9980-8CEA-40DA-9AB4-2E42CE6C5BA1}" destId="{53143E36-328C-4167-ABDC-49D2438231D9}" srcOrd="1" destOrd="0" presId="urn:microsoft.com/office/officeart/2005/8/layout/hierarchy2"/>
    <dgm:cxn modelId="{208C9454-3B27-4F90-84D2-B4EF580DE004}" type="presParOf" srcId="{53143E36-328C-4167-ABDC-49D2438231D9}" destId="{91D6FBE4-F81C-46C3-A550-6826589CA4B8}" srcOrd="0" destOrd="0" presId="urn:microsoft.com/office/officeart/2005/8/layout/hierarchy2"/>
    <dgm:cxn modelId="{C07DFEB7-D73B-4BFF-9F1B-4ADEC86FDB77}" type="presParOf" srcId="{91D6FBE4-F81C-46C3-A550-6826589CA4B8}" destId="{A8C032D0-DDDB-4E18-93D1-F54951522570}" srcOrd="0" destOrd="0" presId="urn:microsoft.com/office/officeart/2005/8/layout/hierarchy2"/>
    <dgm:cxn modelId="{97EB063D-F14D-4762-B649-093F3FFCC99D}" type="presParOf" srcId="{53143E36-328C-4167-ABDC-49D2438231D9}" destId="{BCB05AA3-72D3-49FC-B634-F7935890F227}" srcOrd="1" destOrd="0" presId="urn:microsoft.com/office/officeart/2005/8/layout/hierarchy2"/>
    <dgm:cxn modelId="{7EA4CE5E-5BBB-4515-847F-57121D4A3FC2}" type="presParOf" srcId="{BCB05AA3-72D3-49FC-B634-F7935890F227}" destId="{C4C7E57E-A08E-42A9-BE5A-B1F9986FCFAF}" srcOrd="0" destOrd="0" presId="urn:microsoft.com/office/officeart/2005/8/layout/hierarchy2"/>
    <dgm:cxn modelId="{DCCBE393-212A-4F56-8590-46CADDB1C6B6}" type="presParOf" srcId="{BCB05AA3-72D3-49FC-B634-F7935890F227}" destId="{0984E316-F6E4-4730-9232-4F5570758715}" srcOrd="1" destOrd="0" presId="urn:microsoft.com/office/officeart/2005/8/layout/hierarchy2"/>
    <dgm:cxn modelId="{F2A4BBB3-80FA-412E-BFE4-13F54301627A}" type="presParOf" srcId="{0984E316-F6E4-4730-9232-4F5570758715}" destId="{7F88CAC9-3A54-4E55-B180-5BC82739C2B7}" srcOrd="0" destOrd="0" presId="urn:microsoft.com/office/officeart/2005/8/layout/hierarchy2"/>
    <dgm:cxn modelId="{218DE59B-B1CC-49BF-926C-2F18ADAA02C8}" type="presParOf" srcId="{7F88CAC9-3A54-4E55-B180-5BC82739C2B7}" destId="{75F92D80-F1FE-4D15-A5E5-1DF9133C6F2C}" srcOrd="0" destOrd="0" presId="urn:microsoft.com/office/officeart/2005/8/layout/hierarchy2"/>
    <dgm:cxn modelId="{65010D8A-C528-4CB4-9CEB-CB901F649B6A}" type="presParOf" srcId="{0984E316-F6E4-4730-9232-4F5570758715}" destId="{DD41940C-54AF-49C8-AE77-0FFC4921E996}" srcOrd="1" destOrd="0" presId="urn:microsoft.com/office/officeart/2005/8/layout/hierarchy2"/>
    <dgm:cxn modelId="{13AF7729-8508-42B0-A92A-DD4CE048F688}" type="presParOf" srcId="{DD41940C-54AF-49C8-AE77-0FFC4921E996}" destId="{FE998ED8-7D70-4D8E-B327-9E2A770FBDFA}" srcOrd="0" destOrd="0" presId="urn:microsoft.com/office/officeart/2005/8/layout/hierarchy2"/>
    <dgm:cxn modelId="{EAF77600-CDF3-43F4-82DD-4A75FF8440D7}" type="presParOf" srcId="{DD41940C-54AF-49C8-AE77-0FFC4921E996}" destId="{297101CC-A8A5-409D-8A5A-D252A7AEE5BE}" srcOrd="1" destOrd="0" presId="urn:microsoft.com/office/officeart/2005/8/layout/hierarchy2"/>
    <dgm:cxn modelId="{67EE849D-738D-47E0-9AB7-67458D36AEAE}" type="presParOf" srcId="{0984E316-F6E4-4730-9232-4F5570758715}" destId="{7F3CEE37-3FA6-4A96-956A-91D581565DA5}" srcOrd="2" destOrd="0" presId="urn:microsoft.com/office/officeart/2005/8/layout/hierarchy2"/>
    <dgm:cxn modelId="{8B07A8AB-648B-42BA-8CAF-42F37647DA10}" type="presParOf" srcId="{7F3CEE37-3FA6-4A96-956A-91D581565DA5}" destId="{BDA13376-B13E-48E9-9D0C-B1A407F34420}" srcOrd="0" destOrd="0" presId="urn:microsoft.com/office/officeart/2005/8/layout/hierarchy2"/>
    <dgm:cxn modelId="{87A5AAEE-8F65-4A33-BA12-F1338D512B0A}" type="presParOf" srcId="{0984E316-F6E4-4730-9232-4F5570758715}" destId="{0F3A05E8-83EF-4175-B523-B0CA71F26C06}" srcOrd="3" destOrd="0" presId="urn:microsoft.com/office/officeart/2005/8/layout/hierarchy2"/>
    <dgm:cxn modelId="{FBDC1605-D98E-4AD4-8A4F-81DC30738241}" type="presParOf" srcId="{0F3A05E8-83EF-4175-B523-B0CA71F26C06}" destId="{BC12C3C1-4ABE-45DB-9FEB-EE6AF449D41E}" srcOrd="0" destOrd="0" presId="urn:microsoft.com/office/officeart/2005/8/layout/hierarchy2"/>
    <dgm:cxn modelId="{BD997B33-567A-47B8-BB7F-911FDB6366B1}" type="presParOf" srcId="{0F3A05E8-83EF-4175-B523-B0CA71F26C06}" destId="{F546DB06-89AD-45A8-9BF3-9C1D787D96F9}" srcOrd="1" destOrd="0" presId="urn:microsoft.com/office/officeart/2005/8/layout/hierarchy2"/>
    <dgm:cxn modelId="{129710B8-8DAF-47F2-B4C3-B6CFEAC0DD7C}" type="presParOf" srcId="{8BDCE717-D1F2-4773-931D-64A1FE0C65F7}" destId="{3799A695-0C2B-425D-92BA-3DD0D843F31D}" srcOrd="2" destOrd="0" presId="urn:microsoft.com/office/officeart/2005/8/layout/hierarchy2"/>
    <dgm:cxn modelId="{9BCE871A-E45B-46D2-A618-DC912E2A9256}" type="presParOf" srcId="{3799A695-0C2B-425D-92BA-3DD0D843F31D}" destId="{09DBA92B-BC28-484D-87C5-422EC927E4DD}" srcOrd="0" destOrd="0" presId="urn:microsoft.com/office/officeart/2005/8/layout/hierarchy2"/>
    <dgm:cxn modelId="{E277A532-9414-4509-AC2E-DB0F7F5AEFF9}" type="presParOf" srcId="{8BDCE717-D1F2-4773-931D-64A1FE0C65F7}" destId="{52C53A62-BA46-4156-8D97-F921A98F9A24}" srcOrd="3" destOrd="0" presId="urn:microsoft.com/office/officeart/2005/8/layout/hierarchy2"/>
    <dgm:cxn modelId="{ABB8FF70-3DC3-4041-988B-D056232210CE}" type="presParOf" srcId="{52C53A62-BA46-4156-8D97-F921A98F9A24}" destId="{0C12E8D8-579F-4B63-9323-C67B494AD62E}" srcOrd="0" destOrd="0" presId="urn:microsoft.com/office/officeart/2005/8/layout/hierarchy2"/>
    <dgm:cxn modelId="{0A095A01-2EEA-4009-8FD9-65DF10F9E32B}" type="presParOf" srcId="{52C53A62-BA46-4156-8D97-F921A98F9A24}" destId="{9E65F67F-94D1-4285-A77F-3D047635BED5}" srcOrd="1" destOrd="0" presId="urn:microsoft.com/office/officeart/2005/8/layout/hierarchy2"/>
    <dgm:cxn modelId="{4585A07B-2964-4BFC-AB78-A751B433BF8D}" type="presParOf" srcId="{9E65F67F-94D1-4285-A77F-3D047635BED5}" destId="{6575AC0C-388A-415A-BE7A-14C30F9FA08D}" srcOrd="0" destOrd="0" presId="urn:microsoft.com/office/officeart/2005/8/layout/hierarchy2"/>
    <dgm:cxn modelId="{0071AD8C-D405-4CB3-BFE4-41BA0AE1830A}" type="presParOf" srcId="{6575AC0C-388A-415A-BE7A-14C30F9FA08D}" destId="{A9DFEB28-5B30-49B4-B317-1BEC2454294D}" srcOrd="0" destOrd="0" presId="urn:microsoft.com/office/officeart/2005/8/layout/hierarchy2"/>
    <dgm:cxn modelId="{DF5DD466-4B21-4D44-B95E-B6431E6723C8}" type="presParOf" srcId="{9E65F67F-94D1-4285-A77F-3D047635BED5}" destId="{8DA90F9F-5451-4CDF-A784-60C9982CA625}" srcOrd="1" destOrd="0" presId="urn:microsoft.com/office/officeart/2005/8/layout/hierarchy2"/>
    <dgm:cxn modelId="{C4D7A6FD-D8A7-46FC-AE41-31E9F1F046FD}" type="presParOf" srcId="{8DA90F9F-5451-4CDF-A784-60C9982CA625}" destId="{9DA79BA2-D6B4-4BDE-A289-B1AAF4AEC3E3}" srcOrd="0" destOrd="0" presId="urn:microsoft.com/office/officeart/2005/8/layout/hierarchy2"/>
    <dgm:cxn modelId="{AB03D6B9-EBA0-4F70-BC1B-83AA6F6AE083}" type="presParOf" srcId="{8DA90F9F-5451-4CDF-A784-60C9982CA625}" destId="{5C974262-789E-495B-B176-FAC8CA08CF61}" srcOrd="1" destOrd="0" presId="urn:microsoft.com/office/officeart/2005/8/layout/hierarchy2"/>
    <dgm:cxn modelId="{DAB5E794-858E-4887-B779-BA55C56614D8}" type="presParOf" srcId="{5C974262-789E-495B-B176-FAC8CA08CF61}" destId="{AB38AED0-F53D-45E6-A827-8217DFF3A561}" srcOrd="0" destOrd="0" presId="urn:microsoft.com/office/officeart/2005/8/layout/hierarchy2"/>
    <dgm:cxn modelId="{E0471F66-208F-4E12-B3C8-CEB8213F4F91}" type="presParOf" srcId="{AB38AED0-F53D-45E6-A827-8217DFF3A561}" destId="{7A8FFB2F-5E65-4BB4-BF6B-5469D4FDD8FF}" srcOrd="0" destOrd="0" presId="urn:microsoft.com/office/officeart/2005/8/layout/hierarchy2"/>
    <dgm:cxn modelId="{A65CA3A0-0A34-4DFE-A063-F0ED820B452A}" type="presParOf" srcId="{5C974262-789E-495B-B176-FAC8CA08CF61}" destId="{44D33FCF-1A42-4D13-8E96-9854ABE2ED76}" srcOrd="1" destOrd="0" presId="urn:microsoft.com/office/officeart/2005/8/layout/hierarchy2"/>
    <dgm:cxn modelId="{87CB4C22-154A-4B38-AC6D-D9E375EBF8CD}" type="presParOf" srcId="{44D33FCF-1A42-4D13-8E96-9854ABE2ED76}" destId="{B5B61B72-39C3-4696-972B-EE4575FA3A87}" srcOrd="0" destOrd="0" presId="urn:microsoft.com/office/officeart/2005/8/layout/hierarchy2"/>
    <dgm:cxn modelId="{7CAEC94D-DA4C-4652-BEEE-718B0AC87F4A}" type="presParOf" srcId="{44D33FCF-1A42-4D13-8E96-9854ABE2ED76}" destId="{864F74FB-54F6-40A1-9C87-5C2F13538C4C}" srcOrd="1" destOrd="0" presId="urn:microsoft.com/office/officeart/2005/8/layout/hierarchy2"/>
    <dgm:cxn modelId="{76B21028-0891-469C-90D2-575D6BD1A0BC}" type="presParOf" srcId="{5C974262-789E-495B-B176-FAC8CA08CF61}" destId="{81F7FBE6-143A-4C86-B5C3-F39D76875771}" srcOrd="2" destOrd="0" presId="urn:microsoft.com/office/officeart/2005/8/layout/hierarchy2"/>
    <dgm:cxn modelId="{4DCC419C-8362-4ABF-9772-7028008C8988}" type="presParOf" srcId="{81F7FBE6-143A-4C86-B5C3-F39D76875771}" destId="{90D30591-3C77-4C65-9849-4FE474F94B1E}" srcOrd="0" destOrd="0" presId="urn:microsoft.com/office/officeart/2005/8/layout/hierarchy2"/>
    <dgm:cxn modelId="{E7FC043E-8664-4C45-9813-54AC04615BA4}" type="presParOf" srcId="{5C974262-789E-495B-B176-FAC8CA08CF61}" destId="{F3AE2167-2C55-4BB3-96A9-5C53BFE54B9A}" srcOrd="3" destOrd="0" presId="urn:microsoft.com/office/officeart/2005/8/layout/hierarchy2"/>
    <dgm:cxn modelId="{28CA123D-C46D-4982-B9D7-EDED37ADEF61}" type="presParOf" srcId="{F3AE2167-2C55-4BB3-96A9-5C53BFE54B9A}" destId="{2DB4D678-D5D2-4C64-9E19-C83C702167A9}" srcOrd="0" destOrd="0" presId="urn:microsoft.com/office/officeart/2005/8/layout/hierarchy2"/>
    <dgm:cxn modelId="{0459B30F-E2E3-4F57-821A-D1529F491310}" type="presParOf" srcId="{F3AE2167-2C55-4BB3-96A9-5C53BFE54B9A}" destId="{97EBEDCA-0865-44BA-91F8-122C30DDE3A2}" srcOrd="1" destOrd="0" presId="urn:microsoft.com/office/officeart/2005/8/layout/hierarchy2"/>
    <dgm:cxn modelId="{A701FDCB-A716-4212-A7B4-37BC67623759}" type="presParOf" srcId="{5C974262-789E-495B-B176-FAC8CA08CF61}" destId="{799BDF94-ED70-4934-A1D9-C807F409D422}" srcOrd="4" destOrd="0" presId="urn:microsoft.com/office/officeart/2005/8/layout/hierarchy2"/>
    <dgm:cxn modelId="{FC3A89D7-BA57-4A96-9316-558AC4410584}" type="presParOf" srcId="{799BDF94-ED70-4934-A1D9-C807F409D422}" destId="{B2A7990F-B99F-424C-9F65-1C43C4409C42}" srcOrd="0" destOrd="0" presId="urn:microsoft.com/office/officeart/2005/8/layout/hierarchy2"/>
    <dgm:cxn modelId="{6414ABC2-1EAB-406F-BD54-A00E916641F0}" type="presParOf" srcId="{5C974262-789E-495B-B176-FAC8CA08CF61}" destId="{42A6E172-4A2E-4E39-9722-85FC5B89266B}" srcOrd="5" destOrd="0" presId="urn:microsoft.com/office/officeart/2005/8/layout/hierarchy2"/>
    <dgm:cxn modelId="{A1FC804F-0AE3-4F86-B4AB-EB4CEE133A8D}" type="presParOf" srcId="{42A6E172-4A2E-4E39-9722-85FC5B89266B}" destId="{F0CB682E-7297-403B-BB43-9A030E56A9C6}" srcOrd="0" destOrd="0" presId="urn:microsoft.com/office/officeart/2005/8/layout/hierarchy2"/>
    <dgm:cxn modelId="{35F529DE-4F48-4010-A0AD-A91D2A821D5B}" type="presParOf" srcId="{42A6E172-4A2E-4E39-9722-85FC5B89266B}" destId="{85C9CAEE-D58E-4EF3-AB7A-4F86D56FBF7C}" srcOrd="1" destOrd="0" presId="urn:microsoft.com/office/officeart/2005/8/layout/hierarchy2"/>
    <dgm:cxn modelId="{52FF4F59-4EB9-4753-A58D-EFF8B7C31A0C}" type="presParOf" srcId="{8BDCE717-D1F2-4773-931D-64A1FE0C65F7}" destId="{CBBE3E98-1C84-489B-9A89-3B471090DC14}" srcOrd="4" destOrd="0" presId="urn:microsoft.com/office/officeart/2005/8/layout/hierarchy2"/>
    <dgm:cxn modelId="{8A37A696-D78D-4584-9175-7F08605C27C5}" type="presParOf" srcId="{CBBE3E98-1C84-489B-9A89-3B471090DC14}" destId="{190CA39F-1E9F-411C-8A3C-F70C54124DE1}" srcOrd="0" destOrd="0" presId="urn:microsoft.com/office/officeart/2005/8/layout/hierarchy2"/>
    <dgm:cxn modelId="{A6EB6F29-9D61-47AC-80AB-805D46E3A9CB}" type="presParOf" srcId="{8BDCE717-D1F2-4773-931D-64A1FE0C65F7}" destId="{BC443CB4-0A27-4C16-8023-C0CC16B2EAE3}" srcOrd="5" destOrd="0" presId="urn:microsoft.com/office/officeart/2005/8/layout/hierarchy2"/>
    <dgm:cxn modelId="{161E414D-D03A-4097-B36E-69C0E50DD5DF}" type="presParOf" srcId="{BC443CB4-0A27-4C16-8023-C0CC16B2EAE3}" destId="{55F91DFF-1CA9-4316-8F62-08D294E01E75}" srcOrd="0" destOrd="0" presId="urn:microsoft.com/office/officeart/2005/8/layout/hierarchy2"/>
    <dgm:cxn modelId="{03D33917-A7DC-48A5-9691-0C16274EB8B1}" type="presParOf" srcId="{BC443CB4-0A27-4C16-8023-C0CC16B2EAE3}" destId="{823A10C7-27D6-4AE9-B9E1-9F0411AC66B2}" srcOrd="1" destOrd="0" presId="urn:microsoft.com/office/officeart/2005/8/layout/hierarchy2"/>
    <dgm:cxn modelId="{5596CA6E-7A6F-4F22-A5DF-E45C52580629}" type="presParOf" srcId="{823A10C7-27D6-4AE9-B9E1-9F0411AC66B2}" destId="{03A5329D-8DC8-4C64-8FEB-5F21178BDA24}" srcOrd="0" destOrd="0" presId="urn:microsoft.com/office/officeart/2005/8/layout/hierarchy2"/>
    <dgm:cxn modelId="{F6FA90AC-DF1D-4904-847B-551D06613755}" type="presParOf" srcId="{03A5329D-8DC8-4C64-8FEB-5F21178BDA24}" destId="{591C1D53-8666-4993-997A-B309FB497080}" srcOrd="0" destOrd="0" presId="urn:microsoft.com/office/officeart/2005/8/layout/hierarchy2"/>
    <dgm:cxn modelId="{2EB8FBCA-73DB-4AA6-A2DD-7F7BD9CCF8E2}" type="presParOf" srcId="{823A10C7-27D6-4AE9-B9E1-9F0411AC66B2}" destId="{CCAE552C-15DC-4213-9D11-9A597B476E51}" srcOrd="1" destOrd="0" presId="urn:microsoft.com/office/officeart/2005/8/layout/hierarchy2"/>
    <dgm:cxn modelId="{1E9E00F9-C4B9-4831-8623-8A8ED235327C}" type="presParOf" srcId="{CCAE552C-15DC-4213-9D11-9A597B476E51}" destId="{9F03E0B2-631D-4869-B7A4-80781BC86C3E}" srcOrd="0" destOrd="0" presId="urn:microsoft.com/office/officeart/2005/8/layout/hierarchy2"/>
    <dgm:cxn modelId="{FA6F9047-CDCB-4A3A-951F-098430BF1E74}" type="presParOf" srcId="{CCAE552C-15DC-4213-9D11-9A597B476E51}" destId="{3788464A-3C42-441D-98FA-5685015FE279}" srcOrd="1" destOrd="0" presId="urn:microsoft.com/office/officeart/2005/8/layout/hierarchy2"/>
    <dgm:cxn modelId="{7C4D9921-F836-46F7-84DE-432F4C2924E0}" type="presParOf" srcId="{823A10C7-27D6-4AE9-B9E1-9F0411AC66B2}" destId="{D07E635A-5396-409B-B1CD-A67967A9AADD}" srcOrd="2" destOrd="0" presId="urn:microsoft.com/office/officeart/2005/8/layout/hierarchy2"/>
    <dgm:cxn modelId="{FAF2565C-8897-428E-BB4C-4039FBEEE720}" type="presParOf" srcId="{D07E635A-5396-409B-B1CD-A67967A9AADD}" destId="{A13FEEC2-EF15-4F3D-95E5-E6D92A6FBADD}" srcOrd="0" destOrd="0" presId="urn:microsoft.com/office/officeart/2005/8/layout/hierarchy2"/>
    <dgm:cxn modelId="{23F4EEEA-EE0C-4602-BE56-954418131716}" type="presParOf" srcId="{823A10C7-27D6-4AE9-B9E1-9F0411AC66B2}" destId="{706BB2AD-FC4E-4DFE-983D-768694874401}" srcOrd="3" destOrd="0" presId="urn:microsoft.com/office/officeart/2005/8/layout/hierarchy2"/>
    <dgm:cxn modelId="{A93C2ED5-2FDC-469F-ADEE-C88A344447A7}" type="presParOf" srcId="{706BB2AD-FC4E-4DFE-983D-768694874401}" destId="{D58E5FDB-B4BE-4C7B-AE2C-F24C3998B46B}" srcOrd="0" destOrd="0" presId="urn:microsoft.com/office/officeart/2005/8/layout/hierarchy2"/>
    <dgm:cxn modelId="{D59B9503-5034-43A8-ADB5-49EA175B9A40}" type="presParOf" srcId="{706BB2AD-FC4E-4DFE-983D-768694874401}" destId="{92182363-2AF3-4699-9F2E-65471C020E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9E18-0B62-4424-8A2D-474AD432B3F2}">
      <dsp:nvSpPr>
        <dsp:cNvPr id="0" name=""/>
        <dsp:cNvSpPr/>
      </dsp:nvSpPr>
      <dsp:spPr>
        <a:xfrm>
          <a:off x="10797" y="2400574"/>
          <a:ext cx="1792745" cy="92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Crown/Sovereign Head of state</a:t>
          </a:r>
        </a:p>
      </dsp:txBody>
      <dsp:txXfrm>
        <a:off x="37829" y="2427606"/>
        <a:ext cx="1738681" cy="868889"/>
      </dsp:txXfrm>
    </dsp:sp>
    <dsp:sp modelId="{0DF99CB9-C5B9-4946-8E26-11A2853436F0}">
      <dsp:nvSpPr>
        <dsp:cNvPr id="0" name=""/>
        <dsp:cNvSpPr/>
      </dsp:nvSpPr>
      <dsp:spPr>
        <a:xfrm rot="17082742">
          <a:off x="1278720" y="2174277"/>
          <a:ext cx="1406969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1406969" y="73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1947030" y="2146457"/>
        <a:ext cx="70348" cy="70348"/>
      </dsp:txXfrm>
    </dsp:sp>
    <dsp:sp modelId="{1C95D159-54E0-4924-9D84-5EE77A25ECC9}">
      <dsp:nvSpPr>
        <dsp:cNvPr id="0" name=""/>
        <dsp:cNvSpPr/>
      </dsp:nvSpPr>
      <dsp:spPr>
        <a:xfrm>
          <a:off x="2160866" y="1037108"/>
          <a:ext cx="1580450" cy="928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Structure of the Provincial/ Territorial Governments</a:t>
          </a:r>
        </a:p>
      </dsp:txBody>
      <dsp:txXfrm>
        <a:off x="2188052" y="1064294"/>
        <a:ext cx="1526078" cy="873833"/>
      </dsp:txXfrm>
    </dsp:sp>
    <dsp:sp modelId="{4D530948-366A-4F11-88A1-D8F838B2BBFE}">
      <dsp:nvSpPr>
        <dsp:cNvPr id="0" name=""/>
        <dsp:cNvSpPr/>
      </dsp:nvSpPr>
      <dsp:spPr>
        <a:xfrm rot="17782090">
          <a:off x="3517712" y="1133443"/>
          <a:ext cx="80453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80453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3899866" y="1120683"/>
        <a:ext cx="40226" cy="40226"/>
      </dsp:txXfrm>
    </dsp:sp>
    <dsp:sp modelId="{BA4EA074-981A-40E9-B1B9-BBF3B55F2075}">
      <dsp:nvSpPr>
        <dsp:cNvPr id="0" name=""/>
        <dsp:cNvSpPr/>
      </dsp:nvSpPr>
      <dsp:spPr>
        <a:xfrm>
          <a:off x="4098641" y="565524"/>
          <a:ext cx="1458344" cy="42971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Legislative </a:t>
          </a:r>
        </a:p>
      </dsp:txBody>
      <dsp:txXfrm>
        <a:off x="4111227" y="578110"/>
        <a:ext cx="1433172" cy="404545"/>
      </dsp:txXfrm>
    </dsp:sp>
    <dsp:sp modelId="{78E35E2A-851E-4650-8A47-6EF5BC161A9C}">
      <dsp:nvSpPr>
        <dsp:cNvPr id="0" name=""/>
        <dsp:cNvSpPr/>
      </dsp:nvSpPr>
      <dsp:spPr>
        <a:xfrm rot="19457599">
          <a:off x="5515624" y="644616"/>
          <a:ext cx="440045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440045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724646" y="640968"/>
        <a:ext cx="22002" cy="22002"/>
      </dsp:txXfrm>
    </dsp:sp>
    <dsp:sp modelId="{C918A061-0ED3-40A8-B6C2-5E4B9D11191F}">
      <dsp:nvSpPr>
        <dsp:cNvPr id="0" name=""/>
        <dsp:cNvSpPr/>
      </dsp:nvSpPr>
      <dsp:spPr>
        <a:xfrm>
          <a:off x="5914309" y="300229"/>
          <a:ext cx="1797203" cy="44665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Legislative Assembly</a:t>
          </a:r>
        </a:p>
      </dsp:txBody>
      <dsp:txXfrm>
        <a:off x="5927391" y="313311"/>
        <a:ext cx="1771039" cy="420490"/>
      </dsp:txXfrm>
    </dsp:sp>
    <dsp:sp modelId="{024A2615-4875-47E5-9FA6-9B24A5C7E3A6}">
      <dsp:nvSpPr>
        <dsp:cNvPr id="0" name=""/>
        <dsp:cNvSpPr/>
      </dsp:nvSpPr>
      <dsp:spPr>
        <a:xfrm rot="2142401">
          <a:off x="5515624" y="901442"/>
          <a:ext cx="440045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440045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724646" y="897794"/>
        <a:ext cx="22002" cy="22002"/>
      </dsp:txXfrm>
    </dsp:sp>
    <dsp:sp modelId="{86C2FCAC-5473-486B-B2D3-72B04C483F27}">
      <dsp:nvSpPr>
        <dsp:cNvPr id="0" name=""/>
        <dsp:cNvSpPr/>
      </dsp:nvSpPr>
      <dsp:spPr>
        <a:xfrm>
          <a:off x="5914309" y="813881"/>
          <a:ext cx="1871884" cy="44665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Lieutenant Governor</a:t>
          </a:r>
        </a:p>
      </dsp:txBody>
      <dsp:txXfrm>
        <a:off x="5927391" y="826963"/>
        <a:ext cx="1845720" cy="420490"/>
      </dsp:txXfrm>
    </dsp:sp>
    <dsp:sp modelId="{58321D0F-23B9-488A-8034-C2EEC3E09704}">
      <dsp:nvSpPr>
        <dsp:cNvPr id="0" name=""/>
        <dsp:cNvSpPr/>
      </dsp:nvSpPr>
      <dsp:spPr>
        <a:xfrm rot="1683156">
          <a:off x="3717533" y="1589064"/>
          <a:ext cx="404891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404891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09857" y="1586296"/>
        <a:ext cx="20244" cy="20244"/>
      </dsp:txXfrm>
    </dsp:sp>
    <dsp:sp modelId="{2EEC5C7A-224E-4A41-8391-B9BE96E0521E}">
      <dsp:nvSpPr>
        <dsp:cNvPr id="0" name=""/>
        <dsp:cNvSpPr/>
      </dsp:nvSpPr>
      <dsp:spPr>
        <a:xfrm>
          <a:off x="4098641" y="1460003"/>
          <a:ext cx="928353" cy="46324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Executive</a:t>
          </a:r>
          <a:endParaRPr lang="en-US" sz="1800" kern="1200" dirty="0"/>
        </a:p>
      </dsp:txBody>
      <dsp:txXfrm>
        <a:off x="4112209" y="1473571"/>
        <a:ext cx="901217" cy="436107"/>
      </dsp:txXfrm>
    </dsp:sp>
    <dsp:sp modelId="{0710EAA9-1ADE-4E4B-97BD-A30164340EC5}">
      <dsp:nvSpPr>
        <dsp:cNvPr id="0" name=""/>
        <dsp:cNvSpPr/>
      </dsp:nvSpPr>
      <dsp:spPr>
        <a:xfrm>
          <a:off x="5026994" y="1684271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196723" y="1682691"/>
        <a:ext cx="17866" cy="17866"/>
      </dsp:txXfrm>
    </dsp:sp>
    <dsp:sp modelId="{7F30B19F-583C-4A02-A683-001792E87B20}">
      <dsp:nvSpPr>
        <dsp:cNvPr id="0" name=""/>
        <dsp:cNvSpPr/>
      </dsp:nvSpPr>
      <dsp:spPr>
        <a:xfrm>
          <a:off x="5384318" y="1327534"/>
          <a:ext cx="2171892" cy="72818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Lieutenant Governor</a:t>
          </a:r>
          <a:r>
            <a:rPr lang="en-US" sz="1800" kern="1200" dirty="0" smtClean="0"/>
            <a:t>/ Commissioner</a:t>
          </a:r>
          <a:endParaRPr lang="en-US" sz="1800" kern="1200" dirty="0"/>
        </a:p>
      </dsp:txBody>
      <dsp:txXfrm>
        <a:off x="5405646" y="1348862"/>
        <a:ext cx="2129236" cy="685524"/>
      </dsp:txXfrm>
    </dsp:sp>
    <dsp:sp modelId="{53A7A8D3-B62C-4100-9297-491F3063A7D3}">
      <dsp:nvSpPr>
        <dsp:cNvPr id="0" name=""/>
        <dsp:cNvSpPr/>
      </dsp:nvSpPr>
      <dsp:spPr>
        <a:xfrm>
          <a:off x="7556211" y="1684271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7725939" y="1682691"/>
        <a:ext cx="17866" cy="17866"/>
      </dsp:txXfrm>
    </dsp:sp>
    <dsp:sp modelId="{5D6F477B-98FD-4192-BBE0-106E4BD340EB}">
      <dsp:nvSpPr>
        <dsp:cNvPr id="0" name=""/>
        <dsp:cNvSpPr/>
      </dsp:nvSpPr>
      <dsp:spPr>
        <a:xfrm>
          <a:off x="7913534" y="1468297"/>
          <a:ext cx="893308" cy="4466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Premier</a:t>
          </a:r>
        </a:p>
      </dsp:txBody>
      <dsp:txXfrm>
        <a:off x="7926616" y="1481379"/>
        <a:ext cx="867144" cy="420490"/>
      </dsp:txXfrm>
    </dsp:sp>
    <dsp:sp modelId="{A6FD794D-C05C-4DB7-8EE3-2C4D0F8C6C5B}">
      <dsp:nvSpPr>
        <dsp:cNvPr id="0" name=""/>
        <dsp:cNvSpPr/>
      </dsp:nvSpPr>
      <dsp:spPr>
        <a:xfrm>
          <a:off x="8806843" y="1684271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8976572" y="1682691"/>
        <a:ext cx="17866" cy="17866"/>
      </dsp:txXfrm>
    </dsp:sp>
    <dsp:sp modelId="{6540AF86-8D14-4524-8A14-C65D6758C67F}">
      <dsp:nvSpPr>
        <dsp:cNvPr id="0" name=""/>
        <dsp:cNvSpPr/>
      </dsp:nvSpPr>
      <dsp:spPr>
        <a:xfrm>
          <a:off x="9164166" y="1468297"/>
          <a:ext cx="893308" cy="4466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Cabinet</a:t>
          </a:r>
        </a:p>
      </dsp:txBody>
      <dsp:txXfrm>
        <a:off x="9177248" y="1481379"/>
        <a:ext cx="867144" cy="420490"/>
      </dsp:txXfrm>
    </dsp:sp>
    <dsp:sp modelId="{83AC5B12-47EE-497C-BAF5-67BE65998B87}">
      <dsp:nvSpPr>
        <dsp:cNvPr id="0" name=""/>
        <dsp:cNvSpPr/>
      </dsp:nvSpPr>
      <dsp:spPr>
        <a:xfrm>
          <a:off x="10057475" y="1684271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10227204" y="1682691"/>
        <a:ext cx="17866" cy="17866"/>
      </dsp:txXfrm>
    </dsp:sp>
    <dsp:sp modelId="{FB912BF7-1BD2-43D6-AE86-27A02DFD5ECD}">
      <dsp:nvSpPr>
        <dsp:cNvPr id="0" name=""/>
        <dsp:cNvSpPr/>
      </dsp:nvSpPr>
      <dsp:spPr>
        <a:xfrm>
          <a:off x="10414799" y="1312676"/>
          <a:ext cx="1193246" cy="75789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Ministries and Public Service</a:t>
          </a:r>
        </a:p>
      </dsp:txBody>
      <dsp:txXfrm>
        <a:off x="10436997" y="1334874"/>
        <a:ext cx="1148850" cy="713500"/>
      </dsp:txXfrm>
    </dsp:sp>
    <dsp:sp modelId="{596C7229-8BDA-4B49-9E05-1A783E754C67}">
      <dsp:nvSpPr>
        <dsp:cNvPr id="0" name=""/>
        <dsp:cNvSpPr/>
      </dsp:nvSpPr>
      <dsp:spPr>
        <a:xfrm rot="3801685">
          <a:off x="3521502" y="1850038"/>
          <a:ext cx="796954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796954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3900055" y="1837467"/>
        <a:ext cx="39847" cy="39847"/>
      </dsp:txXfrm>
    </dsp:sp>
    <dsp:sp modelId="{AEC2E713-A93D-4D6F-B912-1B1CA7F1EEEE}">
      <dsp:nvSpPr>
        <dsp:cNvPr id="0" name=""/>
        <dsp:cNvSpPr/>
      </dsp:nvSpPr>
      <dsp:spPr>
        <a:xfrm>
          <a:off x="4098641" y="1990244"/>
          <a:ext cx="893308" cy="446654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Judiciary (Courts)</a:t>
          </a:r>
        </a:p>
      </dsp:txBody>
      <dsp:txXfrm>
        <a:off x="4111723" y="2003326"/>
        <a:ext cx="867144" cy="420490"/>
      </dsp:txXfrm>
    </dsp:sp>
    <dsp:sp modelId="{E66B6A03-B483-4915-AC9D-483D8D498751}">
      <dsp:nvSpPr>
        <dsp:cNvPr id="0" name=""/>
        <dsp:cNvSpPr/>
      </dsp:nvSpPr>
      <dsp:spPr>
        <a:xfrm rot="4416201">
          <a:off x="1349293" y="3461869"/>
          <a:ext cx="12658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1265823" y="73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1950559" y="3437577"/>
        <a:ext cx="63291" cy="63291"/>
      </dsp:txXfrm>
    </dsp:sp>
    <dsp:sp modelId="{30F8343E-3C37-4B80-ADD0-2E2BE14C2CA9}">
      <dsp:nvSpPr>
        <dsp:cNvPr id="0" name=""/>
        <dsp:cNvSpPr/>
      </dsp:nvSpPr>
      <dsp:spPr>
        <a:xfrm>
          <a:off x="2160866" y="3465795"/>
          <a:ext cx="1685566" cy="122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Structure of the Federal Government </a:t>
          </a:r>
        </a:p>
      </dsp:txBody>
      <dsp:txXfrm>
        <a:off x="2196634" y="3501563"/>
        <a:ext cx="1614030" cy="1149661"/>
      </dsp:txXfrm>
    </dsp:sp>
    <dsp:sp modelId="{31971E2A-9135-4DB9-A2EE-DBD91CAC0381}">
      <dsp:nvSpPr>
        <dsp:cNvPr id="0" name=""/>
        <dsp:cNvSpPr/>
      </dsp:nvSpPr>
      <dsp:spPr>
        <a:xfrm rot="17577831">
          <a:off x="3567164" y="3647400"/>
          <a:ext cx="915861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915861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002198" y="3631857"/>
        <a:ext cx="45793" cy="45793"/>
      </dsp:txXfrm>
    </dsp:sp>
    <dsp:sp modelId="{B88F22BD-E926-47B4-961D-E6C096CECD49}">
      <dsp:nvSpPr>
        <dsp:cNvPr id="0" name=""/>
        <dsp:cNvSpPr/>
      </dsp:nvSpPr>
      <dsp:spPr>
        <a:xfrm>
          <a:off x="4203756" y="2986496"/>
          <a:ext cx="1119333" cy="49323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Legislative</a:t>
          </a:r>
        </a:p>
      </dsp:txBody>
      <dsp:txXfrm>
        <a:off x="4218202" y="3000942"/>
        <a:ext cx="1090441" cy="464344"/>
      </dsp:txXfrm>
    </dsp:sp>
    <dsp:sp modelId="{2A58D005-4890-49AA-896E-C0E7A0F164E7}">
      <dsp:nvSpPr>
        <dsp:cNvPr id="0" name=""/>
        <dsp:cNvSpPr/>
      </dsp:nvSpPr>
      <dsp:spPr>
        <a:xfrm rot="18289469">
          <a:off x="5188895" y="2968934"/>
          <a:ext cx="625714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625714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486109" y="2960645"/>
        <a:ext cx="31285" cy="31285"/>
      </dsp:txXfrm>
    </dsp:sp>
    <dsp:sp modelId="{F7A40A18-47F2-4D3E-8F54-247FD8F286F9}">
      <dsp:nvSpPr>
        <dsp:cNvPr id="0" name=""/>
        <dsp:cNvSpPr/>
      </dsp:nvSpPr>
      <dsp:spPr>
        <a:xfrm>
          <a:off x="5680414" y="2503897"/>
          <a:ext cx="1822090" cy="43112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House of Commons</a:t>
          </a:r>
        </a:p>
      </dsp:txBody>
      <dsp:txXfrm>
        <a:off x="5693041" y="2516524"/>
        <a:ext cx="1796836" cy="405874"/>
      </dsp:txXfrm>
    </dsp:sp>
    <dsp:sp modelId="{EC670910-A198-4DFC-8248-EC78B52A60E7}">
      <dsp:nvSpPr>
        <dsp:cNvPr id="0" name=""/>
        <dsp:cNvSpPr/>
      </dsp:nvSpPr>
      <dsp:spPr>
        <a:xfrm rot="21525327">
          <a:off x="5323048" y="3221879"/>
          <a:ext cx="357407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407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492817" y="3220297"/>
        <a:ext cx="17870" cy="17870"/>
      </dsp:txXfrm>
    </dsp:sp>
    <dsp:sp modelId="{157F1128-D046-44C7-95F4-B80B37C99288}">
      <dsp:nvSpPr>
        <dsp:cNvPr id="0" name=""/>
        <dsp:cNvSpPr/>
      </dsp:nvSpPr>
      <dsp:spPr>
        <a:xfrm>
          <a:off x="5680414" y="3002024"/>
          <a:ext cx="893308" cy="44665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Senate</a:t>
          </a:r>
        </a:p>
      </dsp:txBody>
      <dsp:txXfrm>
        <a:off x="5693496" y="3015106"/>
        <a:ext cx="867144" cy="420490"/>
      </dsp:txXfrm>
    </dsp:sp>
    <dsp:sp modelId="{555045C9-8CCA-4E87-91A8-09D4C95BFA15}">
      <dsp:nvSpPr>
        <dsp:cNvPr id="0" name=""/>
        <dsp:cNvSpPr/>
      </dsp:nvSpPr>
      <dsp:spPr>
        <a:xfrm rot="3285925">
          <a:off x="5192073" y="3478705"/>
          <a:ext cx="619358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619358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486268" y="3470575"/>
        <a:ext cx="30967" cy="30967"/>
      </dsp:txXfrm>
    </dsp:sp>
    <dsp:sp modelId="{03A6E38B-535B-4E88-B479-6A50FBE42CC5}">
      <dsp:nvSpPr>
        <dsp:cNvPr id="0" name=""/>
        <dsp:cNvSpPr/>
      </dsp:nvSpPr>
      <dsp:spPr>
        <a:xfrm>
          <a:off x="5680414" y="3515676"/>
          <a:ext cx="1782535" cy="44665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Governor General</a:t>
          </a:r>
        </a:p>
      </dsp:txBody>
      <dsp:txXfrm>
        <a:off x="5693496" y="3528758"/>
        <a:ext cx="1756371" cy="420490"/>
      </dsp:txXfrm>
    </dsp:sp>
    <dsp:sp modelId="{186C5FD4-17C3-4887-A9A0-6A5F9A84FDC0}">
      <dsp:nvSpPr>
        <dsp:cNvPr id="0" name=""/>
        <dsp:cNvSpPr/>
      </dsp:nvSpPr>
      <dsp:spPr>
        <a:xfrm rot="2726696">
          <a:off x="3770444" y="4250499"/>
          <a:ext cx="509302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509302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012362" y="4245120"/>
        <a:ext cx="25465" cy="25465"/>
      </dsp:txXfrm>
    </dsp:sp>
    <dsp:sp modelId="{28FC75E2-2731-4DF2-B464-EDA9813F96AA}">
      <dsp:nvSpPr>
        <dsp:cNvPr id="0" name=""/>
        <dsp:cNvSpPr/>
      </dsp:nvSpPr>
      <dsp:spPr>
        <a:xfrm>
          <a:off x="4203756" y="4225982"/>
          <a:ext cx="1190030" cy="42665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Executive</a:t>
          </a:r>
        </a:p>
      </dsp:txBody>
      <dsp:txXfrm>
        <a:off x="4216252" y="4238478"/>
        <a:ext cx="1165038" cy="401665"/>
      </dsp:txXfrm>
    </dsp:sp>
    <dsp:sp modelId="{716EF0D9-CD9F-4B1F-8696-AC2DD4A9B7DA}">
      <dsp:nvSpPr>
        <dsp:cNvPr id="0" name=""/>
        <dsp:cNvSpPr/>
      </dsp:nvSpPr>
      <dsp:spPr>
        <a:xfrm>
          <a:off x="5393787" y="4431957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5563515" y="4430378"/>
        <a:ext cx="17866" cy="17866"/>
      </dsp:txXfrm>
    </dsp:sp>
    <dsp:sp modelId="{8E52B793-B9A8-4C22-806D-63F24CD6D631}">
      <dsp:nvSpPr>
        <dsp:cNvPr id="0" name=""/>
        <dsp:cNvSpPr/>
      </dsp:nvSpPr>
      <dsp:spPr>
        <a:xfrm>
          <a:off x="5751110" y="4029329"/>
          <a:ext cx="1233177" cy="81996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Governor General</a:t>
          </a:r>
        </a:p>
      </dsp:txBody>
      <dsp:txXfrm>
        <a:off x="5775126" y="4053345"/>
        <a:ext cx="1185145" cy="771931"/>
      </dsp:txXfrm>
    </dsp:sp>
    <dsp:sp modelId="{83FAE0B0-8BFC-4C04-BFC6-13E33F35BED7}">
      <dsp:nvSpPr>
        <dsp:cNvPr id="0" name=""/>
        <dsp:cNvSpPr/>
      </dsp:nvSpPr>
      <dsp:spPr>
        <a:xfrm>
          <a:off x="6984287" y="4431957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7154016" y="4430378"/>
        <a:ext cx="17866" cy="17866"/>
      </dsp:txXfrm>
    </dsp:sp>
    <dsp:sp modelId="{44EAE3FC-FC27-4702-8F8D-17B777C50BAF}">
      <dsp:nvSpPr>
        <dsp:cNvPr id="0" name=""/>
        <dsp:cNvSpPr/>
      </dsp:nvSpPr>
      <dsp:spPr>
        <a:xfrm>
          <a:off x="7341611" y="4215983"/>
          <a:ext cx="893308" cy="4466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Primer Minister</a:t>
          </a:r>
        </a:p>
      </dsp:txBody>
      <dsp:txXfrm>
        <a:off x="7354693" y="4229065"/>
        <a:ext cx="867144" cy="420490"/>
      </dsp:txXfrm>
    </dsp:sp>
    <dsp:sp modelId="{6F1A9CFA-F7AA-4E24-9303-D680976B3419}">
      <dsp:nvSpPr>
        <dsp:cNvPr id="0" name=""/>
        <dsp:cNvSpPr/>
      </dsp:nvSpPr>
      <dsp:spPr>
        <a:xfrm>
          <a:off x="8234920" y="4431957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8404648" y="4430378"/>
        <a:ext cx="17866" cy="17866"/>
      </dsp:txXfrm>
    </dsp:sp>
    <dsp:sp modelId="{235856B2-0E9A-4C73-A4E4-95D1B4E5BABA}">
      <dsp:nvSpPr>
        <dsp:cNvPr id="0" name=""/>
        <dsp:cNvSpPr/>
      </dsp:nvSpPr>
      <dsp:spPr>
        <a:xfrm>
          <a:off x="8592243" y="4215983"/>
          <a:ext cx="893308" cy="44665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Cabinet</a:t>
          </a:r>
        </a:p>
      </dsp:txBody>
      <dsp:txXfrm>
        <a:off x="8605325" y="4229065"/>
        <a:ext cx="867144" cy="420490"/>
      </dsp:txXfrm>
    </dsp:sp>
    <dsp:sp modelId="{E008710A-B42D-4790-899A-E9C91D203262}">
      <dsp:nvSpPr>
        <dsp:cNvPr id="0" name=""/>
        <dsp:cNvSpPr/>
      </dsp:nvSpPr>
      <dsp:spPr>
        <a:xfrm>
          <a:off x="9485552" y="4431957"/>
          <a:ext cx="357323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357323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9655281" y="4430378"/>
        <a:ext cx="17866" cy="17866"/>
      </dsp:txXfrm>
    </dsp:sp>
    <dsp:sp modelId="{2A2606FB-D2E6-4CEA-931C-14E4B5D2A85A}">
      <dsp:nvSpPr>
        <dsp:cNvPr id="0" name=""/>
        <dsp:cNvSpPr/>
      </dsp:nvSpPr>
      <dsp:spPr>
        <a:xfrm>
          <a:off x="9842876" y="4043561"/>
          <a:ext cx="1189619" cy="7914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Ministries and Public Services</a:t>
          </a:r>
        </a:p>
      </dsp:txBody>
      <dsp:txXfrm>
        <a:off x="9866058" y="4066743"/>
        <a:ext cx="1143255" cy="745134"/>
      </dsp:txXfrm>
    </dsp:sp>
    <dsp:sp modelId="{376D9ABC-FB1C-4EB1-8B12-40DDCCBA7B04}">
      <dsp:nvSpPr>
        <dsp:cNvPr id="0" name=""/>
        <dsp:cNvSpPr/>
      </dsp:nvSpPr>
      <dsp:spPr>
        <a:xfrm rot="4055496">
          <a:off x="3556420" y="4502326"/>
          <a:ext cx="937350" cy="14707"/>
        </a:xfrm>
        <a:custGeom>
          <a:avLst/>
          <a:gdLst/>
          <a:ahLst/>
          <a:cxnLst/>
          <a:rect l="0" t="0" r="0" b="0"/>
          <a:pathLst>
            <a:path>
              <a:moveTo>
                <a:pt x="0" y="7353"/>
              </a:moveTo>
              <a:lnTo>
                <a:pt x="937350" y="73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4001661" y="4486246"/>
        <a:ext cx="46867" cy="46867"/>
      </dsp:txXfrm>
    </dsp:sp>
    <dsp:sp modelId="{6C37E837-2A32-4994-9CCB-FA8C932786CF}">
      <dsp:nvSpPr>
        <dsp:cNvPr id="0" name=""/>
        <dsp:cNvSpPr/>
      </dsp:nvSpPr>
      <dsp:spPr>
        <a:xfrm>
          <a:off x="4203756" y="4719638"/>
          <a:ext cx="893308" cy="446654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Judiciary (Courts</a:t>
          </a:r>
        </a:p>
      </dsp:txBody>
      <dsp:txXfrm>
        <a:off x="4216838" y="4732720"/>
        <a:ext cx="867144" cy="420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A9E18-0B62-4424-8A2D-474AD432B3F2}">
      <dsp:nvSpPr>
        <dsp:cNvPr id="0" name=""/>
        <dsp:cNvSpPr/>
      </dsp:nvSpPr>
      <dsp:spPr>
        <a:xfrm>
          <a:off x="1171824" y="1893234"/>
          <a:ext cx="2009714" cy="1665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Ministry of Aboriginal Affairs and Northern Development </a:t>
          </a:r>
          <a:r>
            <a:rPr lang="en-US" sz="1800" kern="1200" dirty="0" smtClean="0"/>
            <a:t>Canada(AANDC)</a:t>
          </a:r>
          <a:endParaRPr lang="en-US" sz="1800" kern="1200" dirty="0"/>
        </a:p>
      </dsp:txBody>
      <dsp:txXfrm>
        <a:off x="1220618" y="1942028"/>
        <a:ext cx="1912126" cy="1568371"/>
      </dsp:txXfrm>
    </dsp:sp>
    <dsp:sp modelId="{F2452280-D923-41A8-8746-0AE515F4633F}">
      <dsp:nvSpPr>
        <dsp:cNvPr id="0" name=""/>
        <dsp:cNvSpPr/>
      </dsp:nvSpPr>
      <dsp:spPr>
        <a:xfrm rot="17123365">
          <a:off x="2424178" y="1720965"/>
          <a:ext cx="2061906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2061906" y="112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03584" y="1680678"/>
        <a:ext cx="103095" cy="103095"/>
      </dsp:txXfrm>
    </dsp:sp>
    <dsp:sp modelId="{2A86EDE7-B2B9-4D17-A159-17B75E10FF2A}">
      <dsp:nvSpPr>
        <dsp:cNvPr id="0" name=""/>
        <dsp:cNvSpPr/>
      </dsp:nvSpPr>
      <dsp:spPr>
        <a:xfrm>
          <a:off x="3728724" y="396247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Indian Act</a:t>
          </a:r>
          <a:endParaRPr lang="en-US" sz="1800" kern="1200" dirty="0"/>
        </a:p>
      </dsp:txBody>
      <dsp:txXfrm>
        <a:off x="3748757" y="416280"/>
        <a:ext cx="1327896" cy="643915"/>
      </dsp:txXfrm>
    </dsp:sp>
    <dsp:sp modelId="{950E9390-DC7B-445C-9C65-7BC5BC7878AA}">
      <dsp:nvSpPr>
        <dsp:cNvPr id="0" name=""/>
        <dsp:cNvSpPr/>
      </dsp:nvSpPr>
      <dsp:spPr>
        <a:xfrm>
          <a:off x="5096686" y="726977"/>
          <a:ext cx="547184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547184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6599" y="724558"/>
        <a:ext cx="27359" cy="27359"/>
      </dsp:txXfrm>
    </dsp:sp>
    <dsp:sp modelId="{C3732583-46D5-40CA-80AB-4125AC7507A0}">
      <dsp:nvSpPr>
        <dsp:cNvPr id="0" name=""/>
        <dsp:cNvSpPr/>
      </dsp:nvSpPr>
      <dsp:spPr>
        <a:xfrm>
          <a:off x="5643871" y="396247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First Nations</a:t>
          </a:r>
          <a:endParaRPr lang="en-US" sz="1800" kern="1200" dirty="0"/>
        </a:p>
      </dsp:txBody>
      <dsp:txXfrm>
        <a:off x="5663904" y="416280"/>
        <a:ext cx="1327896" cy="643915"/>
      </dsp:txXfrm>
    </dsp:sp>
    <dsp:sp modelId="{91D6FBE4-F81C-46C3-A550-6826589CA4B8}">
      <dsp:nvSpPr>
        <dsp:cNvPr id="0" name=""/>
        <dsp:cNvSpPr/>
      </dsp:nvSpPr>
      <dsp:spPr>
        <a:xfrm>
          <a:off x="7011834" y="726977"/>
          <a:ext cx="547184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547184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71747" y="724558"/>
        <a:ext cx="27359" cy="27359"/>
      </dsp:txXfrm>
    </dsp:sp>
    <dsp:sp modelId="{C4C7E57E-A08E-42A9-BE5A-B1F9986FCFAF}">
      <dsp:nvSpPr>
        <dsp:cNvPr id="0" name=""/>
        <dsp:cNvSpPr/>
      </dsp:nvSpPr>
      <dsp:spPr>
        <a:xfrm>
          <a:off x="7559019" y="396247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Band Councils</a:t>
          </a:r>
          <a:endParaRPr lang="en-US" sz="1800" kern="1200" dirty="0"/>
        </a:p>
      </dsp:txBody>
      <dsp:txXfrm>
        <a:off x="7579052" y="416280"/>
        <a:ext cx="1327896" cy="643915"/>
      </dsp:txXfrm>
    </dsp:sp>
    <dsp:sp modelId="{7F88CAC9-3A54-4E55-B180-5BC82739C2B7}">
      <dsp:nvSpPr>
        <dsp:cNvPr id="0" name=""/>
        <dsp:cNvSpPr/>
      </dsp:nvSpPr>
      <dsp:spPr>
        <a:xfrm rot="19457599">
          <a:off x="8863644" y="530332"/>
          <a:ext cx="673860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673860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83727" y="524747"/>
        <a:ext cx="33693" cy="33693"/>
      </dsp:txXfrm>
    </dsp:sp>
    <dsp:sp modelId="{FE998ED8-7D70-4D8E-B327-9E2A770FBDFA}">
      <dsp:nvSpPr>
        <dsp:cNvPr id="0" name=""/>
        <dsp:cNvSpPr/>
      </dsp:nvSpPr>
      <dsp:spPr>
        <a:xfrm>
          <a:off x="9474166" y="2958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Band or Chief</a:t>
          </a:r>
          <a:endParaRPr lang="en-US" sz="1800" kern="1200" dirty="0"/>
        </a:p>
      </dsp:txBody>
      <dsp:txXfrm>
        <a:off x="9494199" y="22991"/>
        <a:ext cx="1327896" cy="643915"/>
      </dsp:txXfrm>
    </dsp:sp>
    <dsp:sp modelId="{7F3CEE37-3FA6-4A96-956A-91D581565DA5}">
      <dsp:nvSpPr>
        <dsp:cNvPr id="0" name=""/>
        <dsp:cNvSpPr/>
      </dsp:nvSpPr>
      <dsp:spPr>
        <a:xfrm rot="2142401">
          <a:off x="8863644" y="923621"/>
          <a:ext cx="673860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673860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183727" y="918036"/>
        <a:ext cx="33693" cy="33693"/>
      </dsp:txXfrm>
    </dsp:sp>
    <dsp:sp modelId="{BC12C3C1-4ABE-45DB-9FEB-EE6AF449D41E}">
      <dsp:nvSpPr>
        <dsp:cNvPr id="0" name=""/>
        <dsp:cNvSpPr/>
      </dsp:nvSpPr>
      <dsp:spPr>
        <a:xfrm>
          <a:off x="9474166" y="789536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Councilors</a:t>
          </a:r>
          <a:endParaRPr lang="en-US" sz="1800" kern="1200" dirty="0"/>
        </a:p>
      </dsp:txBody>
      <dsp:txXfrm>
        <a:off x="9494199" y="809569"/>
        <a:ext cx="1327896" cy="643915"/>
      </dsp:txXfrm>
    </dsp:sp>
    <dsp:sp modelId="{3799A695-0C2B-425D-92BA-3DD0D843F31D}">
      <dsp:nvSpPr>
        <dsp:cNvPr id="0" name=""/>
        <dsp:cNvSpPr/>
      </dsp:nvSpPr>
      <dsp:spPr>
        <a:xfrm rot="21555731">
          <a:off x="3181516" y="2711429"/>
          <a:ext cx="547230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547230" y="112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1451" y="2709010"/>
        <a:ext cx="27361" cy="27361"/>
      </dsp:txXfrm>
    </dsp:sp>
    <dsp:sp modelId="{0C12E8D8-579F-4B63-9323-C67B494AD62E}">
      <dsp:nvSpPr>
        <dsp:cNvPr id="0" name=""/>
        <dsp:cNvSpPr/>
      </dsp:nvSpPr>
      <dsp:spPr>
        <a:xfrm>
          <a:off x="3728724" y="2377176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Metis</a:t>
          </a:r>
          <a:endParaRPr lang="en-US" sz="1800" kern="1200" dirty="0"/>
        </a:p>
      </dsp:txBody>
      <dsp:txXfrm>
        <a:off x="3748757" y="2397209"/>
        <a:ext cx="1327896" cy="643915"/>
      </dsp:txXfrm>
    </dsp:sp>
    <dsp:sp modelId="{6575AC0C-388A-415A-BE7A-14C30F9FA08D}">
      <dsp:nvSpPr>
        <dsp:cNvPr id="0" name=""/>
        <dsp:cNvSpPr/>
      </dsp:nvSpPr>
      <dsp:spPr>
        <a:xfrm>
          <a:off x="5096686" y="2707906"/>
          <a:ext cx="547184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547184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6599" y="2705487"/>
        <a:ext cx="27359" cy="27359"/>
      </dsp:txXfrm>
    </dsp:sp>
    <dsp:sp modelId="{9DA79BA2-D6B4-4BDE-A289-B1AAF4AEC3E3}">
      <dsp:nvSpPr>
        <dsp:cNvPr id="0" name=""/>
        <dsp:cNvSpPr/>
      </dsp:nvSpPr>
      <dsp:spPr>
        <a:xfrm>
          <a:off x="5643871" y="2352303"/>
          <a:ext cx="1436675" cy="733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Metis Nation of Ontario (MNO)</a:t>
          </a:r>
          <a:endParaRPr lang="en-US" sz="1800" kern="1200" dirty="0"/>
        </a:p>
      </dsp:txBody>
      <dsp:txXfrm>
        <a:off x="5665361" y="2373793"/>
        <a:ext cx="1393695" cy="690747"/>
      </dsp:txXfrm>
    </dsp:sp>
    <dsp:sp modelId="{AB38AED0-F53D-45E6-A827-8217DFF3A561}">
      <dsp:nvSpPr>
        <dsp:cNvPr id="0" name=""/>
        <dsp:cNvSpPr/>
      </dsp:nvSpPr>
      <dsp:spPr>
        <a:xfrm rot="18260160">
          <a:off x="6869085" y="2307375"/>
          <a:ext cx="970108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970108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29886" y="2294383"/>
        <a:ext cx="48505" cy="48505"/>
      </dsp:txXfrm>
    </dsp:sp>
    <dsp:sp modelId="{B5B61B72-39C3-4696-972B-EE4575FA3A87}">
      <dsp:nvSpPr>
        <dsp:cNvPr id="0" name=""/>
        <dsp:cNvSpPr/>
      </dsp:nvSpPr>
      <dsp:spPr>
        <a:xfrm>
          <a:off x="7627732" y="1576115"/>
          <a:ext cx="2112476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Senators (Elders who represent traditional values and skills)</a:t>
          </a:r>
          <a:endParaRPr lang="en-US" sz="1800" kern="1200" dirty="0"/>
        </a:p>
      </dsp:txBody>
      <dsp:txXfrm>
        <a:off x="7647765" y="1596148"/>
        <a:ext cx="2072410" cy="643915"/>
      </dsp:txXfrm>
    </dsp:sp>
    <dsp:sp modelId="{81F7FBE6-143A-4C86-B5C3-F39D76875771}">
      <dsp:nvSpPr>
        <dsp:cNvPr id="0" name=""/>
        <dsp:cNvSpPr/>
      </dsp:nvSpPr>
      <dsp:spPr>
        <a:xfrm>
          <a:off x="7080547" y="2707906"/>
          <a:ext cx="547184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547184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40459" y="2705487"/>
        <a:ext cx="27359" cy="27359"/>
      </dsp:txXfrm>
    </dsp:sp>
    <dsp:sp modelId="{2DB4D678-D5D2-4C64-9E19-C83C702167A9}">
      <dsp:nvSpPr>
        <dsp:cNvPr id="0" name=""/>
        <dsp:cNvSpPr/>
      </dsp:nvSpPr>
      <dsp:spPr>
        <a:xfrm>
          <a:off x="7627732" y="2362693"/>
          <a:ext cx="2591728" cy="712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 Council Representatives </a:t>
          </a:r>
          <a:endParaRPr lang="en-US" sz="1800" kern="1200" dirty="0"/>
        </a:p>
      </dsp:txBody>
      <dsp:txXfrm>
        <a:off x="7648614" y="2383575"/>
        <a:ext cx="2549964" cy="671183"/>
      </dsp:txXfrm>
    </dsp:sp>
    <dsp:sp modelId="{799BDF94-ED70-4934-A1D9-C807F409D422}">
      <dsp:nvSpPr>
        <dsp:cNvPr id="0" name=""/>
        <dsp:cNvSpPr/>
      </dsp:nvSpPr>
      <dsp:spPr>
        <a:xfrm rot="3339840">
          <a:off x="6869085" y="3108437"/>
          <a:ext cx="970108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970108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29886" y="3095445"/>
        <a:ext cx="48505" cy="48505"/>
      </dsp:txXfrm>
    </dsp:sp>
    <dsp:sp modelId="{F0CB682E-7297-403B-BB43-9A030E56A9C6}">
      <dsp:nvSpPr>
        <dsp:cNvPr id="0" name=""/>
        <dsp:cNvSpPr/>
      </dsp:nvSpPr>
      <dsp:spPr>
        <a:xfrm>
          <a:off x="7627732" y="3178238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Executive</a:t>
          </a:r>
          <a:endParaRPr lang="en-US" sz="1800" kern="1200" dirty="0"/>
        </a:p>
      </dsp:txBody>
      <dsp:txXfrm>
        <a:off x="7647765" y="3198271"/>
        <a:ext cx="1327896" cy="643915"/>
      </dsp:txXfrm>
    </dsp:sp>
    <dsp:sp modelId="{CBBE3E98-1C84-489B-9A89-3B471090DC14}">
      <dsp:nvSpPr>
        <dsp:cNvPr id="0" name=""/>
        <dsp:cNvSpPr/>
      </dsp:nvSpPr>
      <dsp:spPr>
        <a:xfrm rot="4476635">
          <a:off x="2424178" y="3708941"/>
          <a:ext cx="2061906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2061906" y="112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03584" y="3668654"/>
        <a:ext cx="103095" cy="103095"/>
      </dsp:txXfrm>
    </dsp:sp>
    <dsp:sp modelId="{55F91DFF-1CA9-4316-8F62-08D294E01E75}">
      <dsp:nvSpPr>
        <dsp:cNvPr id="0" name=""/>
        <dsp:cNvSpPr/>
      </dsp:nvSpPr>
      <dsp:spPr>
        <a:xfrm>
          <a:off x="3728724" y="4372199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Inuit</a:t>
          </a:r>
          <a:endParaRPr lang="en-US" sz="1800" kern="1200" dirty="0"/>
        </a:p>
      </dsp:txBody>
      <dsp:txXfrm>
        <a:off x="3748757" y="4392232"/>
        <a:ext cx="1327896" cy="643915"/>
      </dsp:txXfrm>
    </dsp:sp>
    <dsp:sp modelId="{03A5329D-8DC8-4C64-8FEB-5F21178BDA24}">
      <dsp:nvSpPr>
        <dsp:cNvPr id="0" name=""/>
        <dsp:cNvSpPr/>
      </dsp:nvSpPr>
      <dsp:spPr>
        <a:xfrm rot="19457599">
          <a:off x="5033349" y="4506284"/>
          <a:ext cx="673860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673860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3432" y="4500699"/>
        <a:ext cx="33693" cy="33693"/>
      </dsp:txXfrm>
    </dsp:sp>
    <dsp:sp modelId="{9F03E0B2-631D-4869-B7A4-80781BC86C3E}">
      <dsp:nvSpPr>
        <dsp:cNvPr id="0" name=""/>
        <dsp:cNvSpPr/>
      </dsp:nvSpPr>
      <dsp:spPr>
        <a:xfrm>
          <a:off x="5643871" y="3964817"/>
          <a:ext cx="4032288" cy="712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Regional Governments of Canada’s 4 Inuit Regions and territories </a:t>
          </a:r>
          <a:endParaRPr lang="en-US" sz="1800" kern="1200" dirty="0"/>
        </a:p>
      </dsp:txBody>
      <dsp:txXfrm>
        <a:off x="5664730" y="3985676"/>
        <a:ext cx="3990570" cy="670450"/>
      </dsp:txXfrm>
    </dsp:sp>
    <dsp:sp modelId="{D07E635A-5396-409B-B1CD-A67967A9AADD}">
      <dsp:nvSpPr>
        <dsp:cNvPr id="0" name=""/>
        <dsp:cNvSpPr/>
      </dsp:nvSpPr>
      <dsp:spPr>
        <a:xfrm rot="2200075">
          <a:off x="5029188" y="4906620"/>
          <a:ext cx="682181" cy="22521"/>
        </a:xfrm>
        <a:custGeom>
          <a:avLst/>
          <a:gdLst/>
          <a:ahLst/>
          <a:cxnLst/>
          <a:rect l="0" t="0" r="0" b="0"/>
          <a:pathLst>
            <a:path>
              <a:moveTo>
                <a:pt x="0" y="11260"/>
              </a:moveTo>
              <a:lnTo>
                <a:pt x="682181" y="1126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3224" y="4900827"/>
        <a:ext cx="34109" cy="34109"/>
      </dsp:txXfrm>
    </dsp:sp>
    <dsp:sp modelId="{D58E5FDB-B4BE-4C7B-AE2C-F24C3998B46B}">
      <dsp:nvSpPr>
        <dsp:cNvPr id="0" name=""/>
        <dsp:cNvSpPr/>
      </dsp:nvSpPr>
      <dsp:spPr>
        <a:xfrm>
          <a:off x="5643871" y="4779582"/>
          <a:ext cx="1367962" cy="683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Inuit </a:t>
          </a:r>
          <a:r>
            <a:rPr lang="en-US" sz="1800" kern="1200" dirty="0" err="1" smtClean="0"/>
            <a:t>Tapiriir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Kanatami</a:t>
          </a:r>
          <a:endParaRPr lang="en-US" sz="1800" kern="1200" dirty="0"/>
        </a:p>
      </dsp:txBody>
      <dsp:txXfrm>
        <a:off x="5663904" y="4799615"/>
        <a:ext cx="1327896" cy="64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7OnsrWMlUQ" TargetMode="External"/><Relationship Id="rId2" Type="http://schemas.openxmlformats.org/officeDocument/2006/relationships/hyperlink" Target="https://www.youtube.com/watch?v=vtJraMegyU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Canada’s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Basic Structure of the Canadian Government System</a:t>
            </a:r>
          </a:p>
        </p:txBody>
      </p:sp>
    </p:spTree>
    <p:extLst>
      <p:ext uri="{BB962C8B-B14F-4D97-AF65-F5344CB8AC3E}">
        <p14:creationId xmlns:p14="http://schemas.microsoft.com/office/powerpoint/2010/main" val="37621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branches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" y="1853754"/>
            <a:ext cx="11787809" cy="3612591"/>
          </a:xfrm>
        </p:spPr>
        <p:txBody>
          <a:bodyPr>
            <a:noAutofit/>
          </a:bodyPr>
          <a:lstStyle/>
          <a:p>
            <a:r>
              <a:rPr lang="en-US" sz="2400" dirty="0"/>
              <a:t>Provincial </a:t>
            </a:r>
          </a:p>
          <a:p>
            <a:pPr lvl="1"/>
            <a:r>
              <a:rPr lang="en-US" sz="2400" dirty="0"/>
              <a:t>Executive - </a:t>
            </a:r>
            <a:r>
              <a:rPr lang="en-US" sz="2400" b="1" dirty="0">
                <a:solidFill>
                  <a:srgbClr val="002060"/>
                </a:solidFill>
              </a:rPr>
              <a:t>Responsible for carrying out laws and operating the government </a:t>
            </a:r>
          </a:p>
          <a:p>
            <a:pPr lvl="2"/>
            <a:r>
              <a:rPr lang="en-US" sz="2400" dirty="0"/>
              <a:t>Lieutenant Governor- At the provincial level, they represent the monarch</a:t>
            </a:r>
          </a:p>
          <a:p>
            <a:pPr lvl="3"/>
            <a:r>
              <a:rPr lang="en-US" sz="2400" dirty="0"/>
              <a:t>Premier – Head of Government at the provincial level</a:t>
            </a:r>
          </a:p>
          <a:p>
            <a:pPr lvl="4"/>
            <a:r>
              <a:rPr lang="en-US" sz="2400" dirty="0"/>
              <a:t>Cabinet – Made up of members of government chosen by the premier to run ministries </a:t>
            </a:r>
          </a:p>
          <a:p>
            <a:pPr lvl="5"/>
            <a:r>
              <a:rPr lang="en-US" sz="2400" dirty="0"/>
              <a:t>Ministries and Public Services – Responsible for running different parts of government. The public services is staff who the departments and ministries </a:t>
            </a:r>
          </a:p>
        </p:txBody>
      </p:sp>
    </p:spTree>
    <p:extLst>
      <p:ext uri="{BB962C8B-B14F-4D97-AF65-F5344CB8AC3E}">
        <p14:creationId xmlns:p14="http://schemas.microsoft.com/office/powerpoint/2010/main" val="154314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branches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09" y="1853754"/>
            <a:ext cx="10468445" cy="3612591"/>
          </a:xfrm>
        </p:spPr>
        <p:txBody>
          <a:bodyPr>
            <a:noAutofit/>
          </a:bodyPr>
          <a:lstStyle/>
          <a:p>
            <a:r>
              <a:rPr lang="en-US" sz="2400" dirty="0"/>
              <a:t>Federal</a:t>
            </a:r>
          </a:p>
          <a:p>
            <a:pPr lvl="1"/>
            <a:r>
              <a:rPr lang="en-US" sz="2400" dirty="0"/>
              <a:t>Legislative -Discusses the issues of government and passes laws</a:t>
            </a:r>
          </a:p>
          <a:p>
            <a:pPr lvl="2"/>
            <a:r>
              <a:rPr lang="en-US" sz="2400" dirty="0" smtClean="0"/>
              <a:t>House of Commons</a:t>
            </a:r>
            <a:endParaRPr lang="en-US" sz="2400" dirty="0"/>
          </a:p>
          <a:p>
            <a:pPr lvl="3"/>
            <a:r>
              <a:rPr lang="en-US" sz="2400" dirty="0" smtClean="0"/>
              <a:t>Elected officials debate and pass laws in the chamber. </a:t>
            </a:r>
            <a:endParaRPr lang="en-US" sz="2400" dirty="0"/>
          </a:p>
          <a:p>
            <a:pPr lvl="2"/>
            <a:r>
              <a:rPr lang="en-US" sz="2400" dirty="0" smtClean="0"/>
              <a:t>Senate </a:t>
            </a:r>
          </a:p>
          <a:p>
            <a:pPr lvl="3"/>
            <a:r>
              <a:rPr lang="en-US" sz="2200" dirty="0" smtClean="0"/>
              <a:t>Appointed by the Governor General on the advice of the PM. The senate must approve the law for it to pass. </a:t>
            </a:r>
          </a:p>
          <a:p>
            <a:pPr lvl="2"/>
            <a:r>
              <a:rPr lang="en-US" sz="2400" dirty="0" smtClean="0"/>
              <a:t>Governor General</a:t>
            </a:r>
            <a:endParaRPr lang="en-US" sz="2400" dirty="0"/>
          </a:p>
          <a:p>
            <a:pPr lvl="3"/>
            <a:r>
              <a:rPr lang="en-US" sz="2400" dirty="0"/>
              <a:t>At the </a:t>
            </a:r>
            <a:r>
              <a:rPr lang="en-US" sz="2400" dirty="0" smtClean="0"/>
              <a:t>federal </a:t>
            </a:r>
            <a:r>
              <a:rPr lang="en-US" sz="2400" dirty="0"/>
              <a:t>level, they represent the monarch</a:t>
            </a:r>
          </a:p>
        </p:txBody>
      </p:sp>
    </p:spTree>
    <p:extLst>
      <p:ext uri="{BB962C8B-B14F-4D97-AF65-F5344CB8AC3E}">
        <p14:creationId xmlns:p14="http://schemas.microsoft.com/office/powerpoint/2010/main" val="211651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branches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8" y="1853754"/>
            <a:ext cx="11787809" cy="3612591"/>
          </a:xfrm>
        </p:spPr>
        <p:txBody>
          <a:bodyPr>
            <a:noAutofit/>
          </a:bodyPr>
          <a:lstStyle/>
          <a:p>
            <a:r>
              <a:rPr lang="en-US" sz="2400" dirty="0" smtClean="0"/>
              <a:t>Federal </a:t>
            </a:r>
          </a:p>
          <a:p>
            <a:pPr lvl="1"/>
            <a:r>
              <a:rPr lang="en-US" sz="2400" dirty="0" smtClean="0"/>
              <a:t>Executive – Responsible for carrying out lawns and operating the government</a:t>
            </a:r>
          </a:p>
          <a:p>
            <a:pPr lvl="2"/>
            <a:r>
              <a:rPr lang="en-US" sz="2400" dirty="0" smtClean="0"/>
              <a:t>Governor General- At the federal level, they represent the monarch</a:t>
            </a:r>
          </a:p>
          <a:p>
            <a:pPr lvl="3"/>
            <a:r>
              <a:rPr lang="en-US" sz="2400" dirty="0" smtClean="0"/>
              <a:t>Prime </a:t>
            </a:r>
            <a:r>
              <a:rPr lang="en-US" sz="2400" dirty="0"/>
              <a:t>Minister – Head of Government at the federal level</a:t>
            </a:r>
          </a:p>
          <a:p>
            <a:pPr lvl="4"/>
            <a:r>
              <a:rPr lang="en-US" sz="2400" dirty="0"/>
              <a:t>Cabinet – Made up of members of government chosen by the Prime Minister to run ministries </a:t>
            </a:r>
          </a:p>
          <a:p>
            <a:pPr lvl="5"/>
            <a:r>
              <a:rPr lang="en-US" sz="2400" dirty="0"/>
              <a:t>Ministries and Public Services – Responsible for running different parts of government. The public services is staff who the departments and ministries </a:t>
            </a:r>
          </a:p>
        </p:txBody>
      </p:sp>
    </p:spTree>
    <p:extLst>
      <p:ext uri="{BB962C8B-B14F-4D97-AF65-F5344CB8AC3E}">
        <p14:creationId xmlns:p14="http://schemas.microsoft.com/office/powerpoint/2010/main" val="316630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Legislatures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46" y="2015732"/>
            <a:ext cx="11550608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Legislature </a:t>
            </a:r>
            <a:endParaRPr lang="en-US" dirty="0"/>
          </a:p>
          <a:p>
            <a:pPr lvl="1"/>
            <a:r>
              <a:rPr lang="en-US" sz="2800" dirty="0"/>
              <a:t>Federal = governor general, the senate, and the House of Commons </a:t>
            </a:r>
          </a:p>
          <a:p>
            <a:pPr lvl="1"/>
            <a:r>
              <a:rPr lang="en-US" sz="2800" dirty="0"/>
              <a:t>Provincial = Lieutenant governor and elected representatives. </a:t>
            </a:r>
          </a:p>
          <a:p>
            <a:pPr lvl="1"/>
            <a:endParaRPr lang="en-US" sz="2800" dirty="0"/>
          </a:p>
          <a:p>
            <a:r>
              <a:rPr lang="en-US" sz="3000" dirty="0"/>
              <a:t>Provincial legislature receives it's power from the constitution</a:t>
            </a:r>
          </a:p>
          <a:p>
            <a:r>
              <a:rPr lang="en-US" sz="3000" dirty="0"/>
              <a:t>Territories receive their power from the federal government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335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Aboriginal Governments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46" y="2015732"/>
            <a:ext cx="11550608" cy="3450613"/>
          </a:xfrm>
        </p:spPr>
        <p:txBody>
          <a:bodyPr/>
          <a:lstStyle/>
          <a:p>
            <a:r>
              <a:rPr lang="en-US" sz="3200" dirty="0"/>
              <a:t>Canada has over </a:t>
            </a:r>
            <a:r>
              <a:rPr lang="en-US" sz="3200" b="1" dirty="0">
                <a:solidFill>
                  <a:srgbClr val="002060"/>
                </a:solidFill>
              </a:rPr>
              <a:t>600</a:t>
            </a:r>
            <a:r>
              <a:rPr lang="en-US" sz="3200" dirty="0"/>
              <a:t> First Nation Bands</a:t>
            </a:r>
          </a:p>
          <a:p>
            <a:r>
              <a:rPr lang="en-US" sz="3200" dirty="0"/>
              <a:t>Each band has a council who govern the community </a:t>
            </a:r>
          </a:p>
          <a:p>
            <a:r>
              <a:rPr lang="en-US" sz="3200" dirty="0"/>
              <a:t>Decisions made must still be approved the federal governments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78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Aboriginal Governments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46" y="2015732"/>
            <a:ext cx="11550608" cy="3916279"/>
          </a:xfrm>
        </p:spPr>
        <p:txBody>
          <a:bodyPr>
            <a:normAutofit/>
          </a:bodyPr>
          <a:lstStyle/>
          <a:p>
            <a:r>
              <a:rPr lang="en-US" sz="3200" dirty="0"/>
              <a:t>Elected band officials manage services such as:</a:t>
            </a:r>
            <a:endParaRPr lang="en-US" dirty="0"/>
          </a:p>
          <a:p>
            <a:pPr lvl="1"/>
            <a:r>
              <a:rPr lang="en-US" sz="3000" dirty="0"/>
              <a:t>Schools and Education</a:t>
            </a:r>
          </a:p>
          <a:p>
            <a:pPr lvl="1"/>
            <a:r>
              <a:rPr lang="en-US" sz="3000" dirty="0"/>
              <a:t>Water and Sewer</a:t>
            </a:r>
          </a:p>
          <a:p>
            <a:pPr lvl="1"/>
            <a:r>
              <a:rPr lang="en-US" sz="3000" dirty="0"/>
              <a:t>By-Laws</a:t>
            </a:r>
          </a:p>
          <a:p>
            <a:pPr lvl="1"/>
            <a:r>
              <a:rPr lang="en-US" sz="3000" dirty="0"/>
              <a:t>Fire Services</a:t>
            </a:r>
          </a:p>
          <a:p>
            <a:pPr lvl="1"/>
            <a:r>
              <a:rPr lang="en-US" sz="3000" dirty="0"/>
              <a:t>Roads, Community Buildings and Organizations</a:t>
            </a:r>
          </a:p>
          <a:p>
            <a:pPr lvl="1"/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915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8CAD-3131-4FC4-93B0-E0DA5F72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Metis and Inuit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494A-D355-4615-B3A6-ACF6449D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Formed organizations for representation, leadership and promoting their relationship with the federal government.  </a:t>
            </a:r>
          </a:p>
        </p:txBody>
      </p:sp>
    </p:spTree>
    <p:extLst>
      <p:ext uri="{BB962C8B-B14F-4D97-AF65-F5344CB8AC3E}">
        <p14:creationId xmlns:p14="http://schemas.microsoft.com/office/powerpoint/2010/main" val="149342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142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7" y="0"/>
            <a:ext cx="11260569" cy="1049235"/>
          </a:xfrm>
        </p:spPr>
        <p:txBody>
          <a:bodyPr/>
          <a:lstStyle/>
          <a:p>
            <a:r>
              <a:rPr lang="en-US" dirty="0"/>
              <a:t>Aboriginal Government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423237"/>
              </p:ext>
            </p:extLst>
          </p:nvPr>
        </p:nvGraphicFramePr>
        <p:xfrm>
          <a:off x="111785" y="447261"/>
          <a:ext cx="12013954" cy="546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61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</a:t>
            </a:r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Self </a:t>
            </a:r>
            <a:r>
              <a:rPr lang="en-US" sz="2800" dirty="0"/>
              <a:t>Governance gives Aboriginal governments powers similar to that of local governments in Canada to demands that Indigenous governments be recognized as sovereign, and capable of "nation-to-nation" negotiations as legal equals to the Crown</a:t>
            </a:r>
          </a:p>
          <a:p>
            <a:r>
              <a:rPr lang="en-US" sz="2800" dirty="0"/>
              <a:t>Indigenous people do not seek to be "granted" self-government, but simply to have their pre-existing right recognized in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dirty="0"/>
              <a:t>mplementing </a:t>
            </a:r>
            <a:r>
              <a:rPr lang="en-US" dirty="0" smtClean="0"/>
              <a:t>Right </a:t>
            </a:r>
            <a:r>
              <a:rPr lang="en-US" dirty="0"/>
              <a:t>to </a:t>
            </a:r>
            <a:r>
              <a:rPr lang="en-US" dirty="0" smtClean="0"/>
              <a:t>Self-Governance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www.youtube.com/watch?v=vtJraMegyUI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Anishinabek Nation </a:t>
            </a:r>
            <a:r>
              <a:rPr lang="en-US" dirty="0" smtClean="0"/>
              <a:t>Self-Government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www.youtube.com/watch?v=27OnsrWMlUQ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Canadian government acknowledge self governance in law, what would that mean to  </a:t>
            </a:r>
            <a:r>
              <a:rPr lang="en-US" b="1" dirty="0" smtClean="0"/>
              <a:t>you</a:t>
            </a:r>
            <a:r>
              <a:rPr lang="en-US" dirty="0" smtClean="0"/>
              <a:t> and Canada as a whole?</a:t>
            </a:r>
          </a:p>
          <a:p>
            <a:r>
              <a:rPr lang="en-US" dirty="0" smtClean="0"/>
              <a:t>Write a paragraph and hand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3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 Canada’s basic political structure and the roles of each of the three levels of government </a:t>
            </a:r>
          </a:p>
        </p:txBody>
      </p:sp>
    </p:spTree>
    <p:extLst>
      <p:ext uri="{BB962C8B-B14F-4D97-AF65-F5344CB8AC3E}">
        <p14:creationId xmlns:p14="http://schemas.microsoft.com/office/powerpoint/2010/main" val="146290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Canadian government acknowledge self governance in law, what would that mean to  </a:t>
            </a:r>
            <a:r>
              <a:rPr lang="en-US" b="1" dirty="0"/>
              <a:t>you</a:t>
            </a:r>
            <a:r>
              <a:rPr lang="en-US" dirty="0"/>
              <a:t> and Canada as a whole?</a:t>
            </a:r>
          </a:p>
          <a:p>
            <a:r>
              <a:rPr lang="en-US" dirty="0"/>
              <a:t>Write a paragraph and hand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 has three levels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03168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Federal </a:t>
            </a:r>
          </a:p>
          <a:p>
            <a:pPr lvl="1"/>
            <a:r>
              <a:rPr lang="en-US" sz="5100" b="1" dirty="0">
                <a:solidFill>
                  <a:srgbClr val="002060"/>
                </a:solidFill>
              </a:rPr>
              <a:t>National Defense</a:t>
            </a:r>
          </a:p>
          <a:p>
            <a:pPr lvl="1"/>
            <a:r>
              <a:rPr lang="en-US" sz="5100" dirty="0"/>
              <a:t>Foreign diplomacy </a:t>
            </a:r>
          </a:p>
          <a:p>
            <a:pPr lvl="1"/>
            <a:r>
              <a:rPr lang="en-US" sz="5100" dirty="0"/>
              <a:t>International Trade</a:t>
            </a:r>
          </a:p>
          <a:p>
            <a:pPr lvl="1"/>
            <a:r>
              <a:rPr lang="en-US" sz="5100" dirty="0"/>
              <a:t>Aboriginal affairs </a:t>
            </a:r>
          </a:p>
          <a:p>
            <a:pPr lvl="1"/>
            <a:r>
              <a:rPr lang="en-US" sz="5100" dirty="0"/>
              <a:t>Postal Service  </a:t>
            </a:r>
          </a:p>
          <a:p>
            <a:pPr lvl="1"/>
            <a:r>
              <a:rPr lang="en-US" sz="5100" dirty="0"/>
              <a:t>Banking System </a:t>
            </a:r>
          </a:p>
          <a:p>
            <a:pPr lvl="1"/>
            <a:r>
              <a:rPr lang="en-US" sz="5100" dirty="0"/>
              <a:t>Marriage and divorce </a:t>
            </a:r>
          </a:p>
          <a:p>
            <a:pPr lvl="1"/>
            <a:r>
              <a:rPr lang="en-US" sz="5100" b="1" dirty="0">
                <a:solidFill>
                  <a:srgbClr val="002060"/>
                </a:solidFill>
              </a:rPr>
              <a:t>Criminal law</a:t>
            </a:r>
          </a:p>
          <a:p>
            <a:pPr lvl="1"/>
            <a:endParaRPr lang="en-US" sz="3800" dirty="0"/>
          </a:p>
        </p:txBody>
      </p:sp>
      <p:pic>
        <p:nvPicPr>
          <p:cNvPr id="1030" name="Picture 6" descr="Image result for canadia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77" y="2015732"/>
            <a:ext cx="5337557" cy="40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3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63165"/>
            <a:ext cx="10131425" cy="443763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Education </a:t>
            </a:r>
          </a:p>
          <a:p>
            <a:r>
              <a:rPr lang="en-US" sz="2600" dirty="0"/>
              <a:t>Health Services </a:t>
            </a:r>
          </a:p>
          <a:p>
            <a:r>
              <a:rPr lang="en-US" sz="2600" dirty="0"/>
              <a:t>Some natural resources/ environment </a:t>
            </a:r>
          </a:p>
          <a:p>
            <a:r>
              <a:rPr lang="en-US" sz="2600" dirty="0"/>
              <a:t>Charities </a:t>
            </a:r>
          </a:p>
          <a:p>
            <a:r>
              <a:rPr lang="en-US" sz="2600" dirty="0"/>
              <a:t>Licenses </a:t>
            </a:r>
          </a:p>
          <a:p>
            <a:r>
              <a:rPr lang="en-US" sz="2600" b="1" dirty="0">
                <a:solidFill>
                  <a:srgbClr val="002060"/>
                </a:solidFill>
              </a:rPr>
              <a:t>Highways </a:t>
            </a:r>
          </a:p>
          <a:p>
            <a:r>
              <a:rPr lang="en-US" sz="2600" dirty="0"/>
              <a:t>Provincial court system </a:t>
            </a:r>
          </a:p>
          <a:p>
            <a:r>
              <a:rPr lang="en-US" sz="2600" dirty="0"/>
              <a:t>Provincial police / prisons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province map 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48" y="1183898"/>
            <a:ext cx="5700781" cy="49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4818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Public Transit </a:t>
            </a:r>
          </a:p>
          <a:p>
            <a:r>
              <a:rPr lang="en-US" sz="3200" dirty="0"/>
              <a:t>Garbage collection and disposal services </a:t>
            </a:r>
          </a:p>
          <a:p>
            <a:r>
              <a:rPr lang="en-US" sz="3200" dirty="0"/>
              <a:t>Water and sewage </a:t>
            </a:r>
          </a:p>
          <a:p>
            <a:r>
              <a:rPr lang="en-US" sz="3200" dirty="0"/>
              <a:t>Fire protection services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Zoning land </a:t>
            </a:r>
          </a:p>
          <a:p>
            <a:r>
              <a:rPr lang="en-US" sz="3200" dirty="0"/>
              <a:t>Local police services </a:t>
            </a:r>
          </a:p>
          <a:p>
            <a:r>
              <a:rPr lang="en-US" sz="3200" dirty="0"/>
              <a:t>Collection of property taxes and fees for many licenses </a:t>
            </a:r>
          </a:p>
        </p:txBody>
      </p:sp>
      <p:pic>
        <p:nvPicPr>
          <p:cNvPr id="3074" name="Picture 2" descr="Image result for sault ste mari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31" y="-92160"/>
            <a:ext cx="4263885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ault ste ma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73" y="3082405"/>
            <a:ext cx="3710539" cy="24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5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Canada’s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Canada is a Representative Democracy </a:t>
            </a:r>
          </a:p>
          <a:p>
            <a:pPr lvl="1"/>
            <a:r>
              <a:rPr lang="en-US" sz="2400" dirty="0"/>
              <a:t>A government that is made up  of elected representatives who vote and pass laws on the behalf of an area or group  </a:t>
            </a:r>
          </a:p>
          <a:p>
            <a:r>
              <a:rPr lang="en-US" sz="2800" dirty="0"/>
              <a:t>Canada is also a </a:t>
            </a:r>
            <a:r>
              <a:rPr lang="en-US" sz="2800" b="1" dirty="0">
                <a:solidFill>
                  <a:srgbClr val="002060"/>
                </a:solidFill>
              </a:rPr>
              <a:t>Constitutional Monarchy</a:t>
            </a:r>
          </a:p>
          <a:p>
            <a:pPr lvl="1"/>
            <a:r>
              <a:rPr lang="en-US" sz="2400" dirty="0"/>
              <a:t>A form of government in which a monarch (king or queen) acts as head of state within the guidelines of a constitution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142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7" y="0"/>
            <a:ext cx="11260569" cy="1049235"/>
          </a:xfrm>
        </p:spPr>
        <p:txBody>
          <a:bodyPr/>
          <a:lstStyle/>
          <a:p>
            <a:r>
              <a:rPr lang="en-US" dirty="0"/>
              <a:t>Federal and Provincial Government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81600"/>
              </p:ext>
            </p:extLst>
          </p:nvPr>
        </p:nvGraphicFramePr>
        <p:xfrm>
          <a:off x="506896" y="447261"/>
          <a:ext cx="11618843" cy="546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2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branches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9" y="2015732"/>
            <a:ext cx="10381086" cy="39904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Executive</a:t>
            </a:r>
          </a:p>
          <a:p>
            <a:pPr lvl="1"/>
            <a:r>
              <a:rPr lang="en-US" sz="2400" dirty="0"/>
              <a:t>Responsible for carrying out laws and operating the government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Legislative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Discusses the issues of government and passes laws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Judicial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Administer justice through the civil and criminal courts</a:t>
            </a:r>
          </a:p>
          <a:p>
            <a:pPr lvl="1"/>
            <a:r>
              <a:rPr lang="en-US" sz="2400" dirty="0"/>
              <a:t>Interpret and apply the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branches of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09" y="1853754"/>
            <a:ext cx="10468445" cy="3612591"/>
          </a:xfrm>
        </p:spPr>
        <p:txBody>
          <a:bodyPr>
            <a:noAutofit/>
          </a:bodyPr>
          <a:lstStyle/>
          <a:p>
            <a:r>
              <a:rPr lang="en-US" sz="2400" dirty="0"/>
              <a:t>Provincial </a:t>
            </a:r>
          </a:p>
          <a:p>
            <a:pPr lvl="1"/>
            <a:r>
              <a:rPr lang="en-US" sz="2400" dirty="0"/>
              <a:t>Legislative - </a:t>
            </a:r>
            <a:r>
              <a:rPr lang="en-US" sz="2400" b="1" dirty="0">
                <a:solidFill>
                  <a:srgbClr val="002060"/>
                </a:solidFill>
              </a:rPr>
              <a:t>Discusses the issues of government and passes laws</a:t>
            </a:r>
          </a:p>
          <a:p>
            <a:pPr lvl="2"/>
            <a:r>
              <a:rPr lang="en-US" sz="2400" dirty="0"/>
              <a:t>Legislative Assembly </a:t>
            </a:r>
          </a:p>
          <a:p>
            <a:pPr lvl="3"/>
            <a:r>
              <a:rPr lang="en-US" sz="2400" dirty="0"/>
              <a:t>Is composed of the elected representatives of a province or territory. In Ontario they are called Members of Provincial Parliament (MPPs). In some provinces they are called Members of Legislative assembly. </a:t>
            </a:r>
          </a:p>
          <a:p>
            <a:pPr lvl="2"/>
            <a:r>
              <a:rPr lang="en-US" sz="2400" dirty="0"/>
              <a:t>Lieutenant Governor</a:t>
            </a:r>
          </a:p>
          <a:p>
            <a:pPr lvl="3"/>
            <a:r>
              <a:rPr lang="en-US" sz="2400" dirty="0"/>
              <a:t>At the provincial level, they represent the monarch</a:t>
            </a:r>
          </a:p>
        </p:txBody>
      </p:sp>
    </p:spTree>
    <p:extLst>
      <p:ext uri="{BB962C8B-B14F-4D97-AF65-F5344CB8AC3E}">
        <p14:creationId xmlns:p14="http://schemas.microsoft.com/office/powerpoint/2010/main" val="16972521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256</TotalTime>
  <Words>775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Canada’s Government</vt:lpstr>
      <vt:lpstr>Learning Goals </vt:lpstr>
      <vt:lpstr>Canada has three levels of government </vt:lpstr>
      <vt:lpstr>Provincial </vt:lpstr>
      <vt:lpstr>Municipal </vt:lpstr>
      <vt:lpstr>Canada’s Government </vt:lpstr>
      <vt:lpstr>Federal and Provincial Government Structure</vt:lpstr>
      <vt:lpstr>The three branches of government</vt:lpstr>
      <vt:lpstr>The three branches of Government </vt:lpstr>
      <vt:lpstr>The three branches of Government </vt:lpstr>
      <vt:lpstr>The three branches of Government </vt:lpstr>
      <vt:lpstr>The three branches of Government </vt:lpstr>
      <vt:lpstr>Legislatures  </vt:lpstr>
      <vt:lpstr>Aboriginal Governments </vt:lpstr>
      <vt:lpstr>Aboriginal Governments </vt:lpstr>
      <vt:lpstr>Metis and Inuit</vt:lpstr>
      <vt:lpstr>Aboriginal Government Structure</vt:lpstr>
      <vt:lpstr>Self Governance</vt:lpstr>
      <vt:lpstr>Implementing Right to Self-Governance</vt:lpstr>
      <vt:lpstr>PowerPoint Presentation</vt:lpstr>
    </vt:vector>
  </TitlesOfParts>
  <Company>Algoma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Government</dc:title>
  <dc:creator>DAVID HOOVER</dc:creator>
  <cp:lastModifiedBy>DAVID HOOVER</cp:lastModifiedBy>
  <cp:revision>153</cp:revision>
  <dcterms:created xsi:type="dcterms:W3CDTF">2019-02-20T03:36:08Z</dcterms:created>
  <dcterms:modified xsi:type="dcterms:W3CDTF">2019-02-26T13:52:46Z</dcterms:modified>
</cp:coreProperties>
</file>