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75A9C3-7462-4561-96F0-6F5BCFC0C630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220F92-196F-46DD-861B-07E097B3D85F}">
      <dgm:prSet phldrT="[Text]" custT="1"/>
      <dgm:spPr/>
      <dgm:t>
        <a:bodyPr/>
        <a:lstStyle/>
        <a:p>
          <a:r>
            <a:rPr lang="en-US" sz="2000"/>
            <a:t>Engaged Citizens</a:t>
          </a:r>
        </a:p>
        <a:p>
          <a:r>
            <a:rPr lang="en-US" sz="2000"/>
            <a:t> Interest Groups </a:t>
          </a:r>
        </a:p>
        <a:p>
          <a:r>
            <a:rPr lang="en-US" sz="2000"/>
            <a:t>Government</a:t>
          </a:r>
        </a:p>
        <a:p>
          <a:r>
            <a:rPr lang="en-US" sz="2000"/>
            <a:t> Concerned MP/MPP</a:t>
          </a:r>
        </a:p>
      </dgm:t>
    </dgm:pt>
    <dgm:pt modelId="{284370EC-7FB3-4997-8D61-BA92E77B0835}" type="parTrans" cxnId="{024AE287-BF86-40D8-AC3A-3529F16B9408}">
      <dgm:prSet/>
      <dgm:spPr/>
      <dgm:t>
        <a:bodyPr/>
        <a:lstStyle/>
        <a:p>
          <a:endParaRPr lang="en-US" sz="5400"/>
        </a:p>
      </dgm:t>
    </dgm:pt>
    <dgm:pt modelId="{B863E38F-B738-4C1A-96FC-2839477726BE}" type="sibTrans" cxnId="{024AE287-BF86-40D8-AC3A-3529F16B9408}">
      <dgm:prSet custT="1"/>
      <dgm:spPr/>
      <dgm:t>
        <a:bodyPr/>
        <a:lstStyle/>
        <a:p>
          <a:endParaRPr lang="en-US" sz="1400"/>
        </a:p>
      </dgm:t>
    </dgm:pt>
    <dgm:pt modelId="{AC898C85-46C0-4823-BFD8-1F3A1789C2F4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CA" sz="2000"/>
            <a:t>Introduction and First Reading </a:t>
          </a:r>
          <a:endParaRPr lang="en-US" sz="2000"/>
        </a:p>
      </dgm:t>
    </dgm:pt>
    <dgm:pt modelId="{6A1627E2-4CEE-4DCA-A586-2ED3AC29E372}" type="parTrans" cxnId="{A850948B-18D1-414C-B139-6CF105AC31B1}">
      <dgm:prSet/>
      <dgm:spPr/>
      <dgm:t>
        <a:bodyPr/>
        <a:lstStyle/>
        <a:p>
          <a:endParaRPr lang="en-US" sz="5400"/>
        </a:p>
      </dgm:t>
    </dgm:pt>
    <dgm:pt modelId="{561E0BBF-EDB5-4F78-A9E9-AA4DBCED6CAF}" type="sibTrans" cxnId="{A850948B-18D1-414C-B139-6CF105AC31B1}">
      <dgm:prSet custT="1"/>
      <dgm:spPr/>
      <dgm:t>
        <a:bodyPr/>
        <a:lstStyle/>
        <a:p>
          <a:endParaRPr lang="en-US" sz="1400"/>
        </a:p>
      </dgm:t>
    </dgm:pt>
    <dgm:pt modelId="{FB7C872D-6B78-40BC-820E-CD1DAC17412C}">
      <dgm:prSet phldrT="[Text]" custT="1"/>
      <dgm:spPr/>
      <dgm:t>
        <a:bodyPr/>
        <a:lstStyle/>
        <a:p>
          <a:r>
            <a:rPr lang="fr-CA" sz="2000"/>
            <a:t>Committee Stage</a:t>
          </a:r>
          <a:endParaRPr lang="en-US" sz="2000"/>
        </a:p>
      </dgm:t>
    </dgm:pt>
    <dgm:pt modelId="{8D1A4B9D-F467-46BC-8A61-B820C9868007}" type="parTrans" cxnId="{3C112296-536B-4DE8-BFEE-FF5F1C16D102}">
      <dgm:prSet/>
      <dgm:spPr/>
      <dgm:t>
        <a:bodyPr/>
        <a:lstStyle/>
        <a:p>
          <a:endParaRPr lang="en-US" sz="5400"/>
        </a:p>
      </dgm:t>
    </dgm:pt>
    <dgm:pt modelId="{70D0D22D-7F1F-4E42-B933-24B47C75A2DC}" type="sibTrans" cxnId="{3C112296-536B-4DE8-BFEE-FF5F1C16D102}">
      <dgm:prSet custT="1"/>
      <dgm:spPr/>
      <dgm:t>
        <a:bodyPr/>
        <a:lstStyle/>
        <a:p>
          <a:endParaRPr lang="en-US" sz="1400"/>
        </a:p>
      </dgm:t>
    </dgm:pt>
    <dgm:pt modelId="{A4F339E3-9812-44BC-9474-912877AE408C}">
      <dgm:prSet phldrT="[Text]" custT="1"/>
      <dgm:spPr/>
      <dgm:t>
        <a:bodyPr/>
        <a:lstStyle/>
        <a:p>
          <a:r>
            <a:rPr lang="fr-CA" sz="2000"/>
            <a:t>Report Stage</a:t>
          </a:r>
          <a:endParaRPr lang="en-US" sz="2000"/>
        </a:p>
      </dgm:t>
    </dgm:pt>
    <dgm:pt modelId="{F215E6E0-63D1-439F-910B-0EB40AFCA55F}" type="parTrans" cxnId="{F120ADD2-1C4C-4B7B-8287-522AD2F64B09}">
      <dgm:prSet/>
      <dgm:spPr/>
      <dgm:t>
        <a:bodyPr/>
        <a:lstStyle/>
        <a:p>
          <a:endParaRPr lang="en-US" sz="5400"/>
        </a:p>
      </dgm:t>
    </dgm:pt>
    <dgm:pt modelId="{859BF7BD-89A0-4235-8A43-29A0FA9E353F}" type="sibTrans" cxnId="{F120ADD2-1C4C-4B7B-8287-522AD2F64B09}">
      <dgm:prSet custT="1"/>
      <dgm:spPr/>
      <dgm:t>
        <a:bodyPr/>
        <a:lstStyle/>
        <a:p>
          <a:endParaRPr lang="en-US" sz="1400"/>
        </a:p>
      </dgm:t>
    </dgm:pt>
    <dgm:pt modelId="{B426E888-6909-4C67-8232-D736ACE8BB89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CA" sz="2000"/>
            <a:t>Third Reading</a:t>
          </a:r>
          <a:endParaRPr lang="en-US" sz="2000"/>
        </a:p>
      </dgm:t>
    </dgm:pt>
    <dgm:pt modelId="{B213D15C-EBA7-470A-A21F-0236385539F6}" type="parTrans" cxnId="{240C6BB1-A80E-4E5D-8D82-3D0BF4E0026A}">
      <dgm:prSet/>
      <dgm:spPr/>
      <dgm:t>
        <a:bodyPr/>
        <a:lstStyle/>
        <a:p>
          <a:endParaRPr lang="en-US" sz="5400"/>
        </a:p>
      </dgm:t>
    </dgm:pt>
    <dgm:pt modelId="{4265C23B-71E9-4AAE-9CAF-344219CC1D1C}" type="sibTrans" cxnId="{240C6BB1-A80E-4E5D-8D82-3D0BF4E0026A}">
      <dgm:prSet custT="1"/>
      <dgm:spPr/>
      <dgm:t>
        <a:bodyPr/>
        <a:lstStyle/>
        <a:p>
          <a:endParaRPr lang="en-US" sz="1400"/>
        </a:p>
      </dgm:t>
    </dgm:pt>
    <dgm:pt modelId="{CD84D311-C378-4BE6-A8EF-BED165213B02}">
      <dgm:prSet phldrT="[Text]" custT="1"/>
      <dgm:spPr/>
      <dgm:t>
        <a:bodyPr/>
        <a:lstStyle/>
        <a:p>
          <a:r>
            <a:rPr lang="fr-CA" sz="2000"/>
            <a:t>Bill goes to the Senate</a:t>
          </a:r>
          <a:endParaRPr lang="en-US" sz="2000"/>
        </a:p>
      </dgm:t>
    </dgm:pt>
    <dgm:pt modelId="{2C980DB2-C92B-4D79-B7D3-49A0F3A4ABF9}" type="parTrans" cxnId="{3592E322-5325-425B-94D9-284470D4AA4B}">
      <dgm:prSet/>
      <dgm:spPr/>
      <dgm:t>
        <a:bodyPr/>
        <a:lstStyle/>
        <a:p>
          <a:endParaRPr lang="en-US" sz="5400"/>
        </a:p>
      </dgm:t>
    </dgm:pt>
    <dgm:pt modelId="{290EF853-E198-4D5D-9DAE-EA27C21FACA0}" type="sibTrans" cxnId="{3592E322-5325-425B-94D9-284470D4AA4B}">
      <dgm:prSet custT="1"/>
      <dgm:spPr/>
      <dgm:t>
        <a:bodyPr/>
        <a:lstStyle/>
        <a:p>
          <a:endParaRPr lang="en-US" sz="1400"/>
        </a:p>
      </dgm:t>
    </dgm:pt>
    <dgm:pt modelId="{44B63879-A1D9-4823-B140-6890737B49EA}">
      <dgm:prSet phldrT="[Text]" custT="1"/>
      <dgm:spPr/>
      <dgm:t>
        <a:bodyPr/>
        <a:lstStyle/>
        <a:p>
          <a:r>
            <a:rPr lang="fr-CA" sz="2000"/>
            <a:t>Royal Assent</a:t>
          </a:r>
          <a:endParaRPr lang="en-US" sz="2000"/>
        </a:p>
      </dgm:t>
    </dgm:pt>
    <dgm:pt modelId="{9846C0EC-EDB8-41C3-9104-2892DEE2D975}" type="parTrans" cxnId="{CB2A23AC-CF91-40FA-8234-275CF582AE7C}">
      <dgm:prSet/>
      <dgm:spPr/>
      <dgm:t>
        <a:bodyPr/>
        <a:lstStyle/>
        <a:p>
          <a:endParaRPr lang="en-US" sz="5400"/>
        </a:p>
      </dgm:t>
    </dgm:pt>
    <dgm:pt modelId="{13271074-598D-41E9-9DDF-52386B045474}" type="sibTrans" cxnId="{CB2A23AC-CF91-40FA-8234-275CF582AE7C}">
      <dgm:prSet custT="1"/>
      <dgm:spPr/>
      <dgm:t>
        <a:bodyPr/>
        <a:lstStyle/>
        <a:p>
          <a:endParaRPr lang="en-US" sz="1400"/>
        </a:p>
      </dgm:t>
    </dgm:pt>
    <dgm:pt modelId="{E826F642-846E-48C8-BBC4-31F91B4D7F36}">
      <dgm:prSet phldrT="[Text]" custT="1"/>
      <dgm:spPr/>
      <dgm:t>
        <a:bodyPr/>
        <a:lstStyle/>
        <a:p>
          <a:r>
            <a:rPr lang="fr-CA" sz="2000"/>
            <a:t>Law</a:t>
          </a:r>
          <a:endParaRPr lang="en-US" sz="2000"/>
        </a:p>
      </dgm:t>
    </dgm:pt>
    <dgm:pt modelId="{A3C0457B-4015-48B3-A3C6-136ECBE8C9B5}" type="parTrans" cxnId="{0015F204-A2A9-4862-9521-D71FCAE7CA77}">
      <dgm:prSet/>
      <dgm:spPr/>
      <dgm:t>
        <a:bodyPr/>
        <a:lstStyle/>
        <a:p>
          <a:endParaRPr lang="en-US" sz="5400"/>
        </a:p>
      </dgm:t>
    </dgm:pt>
    <dgm:pt modelId="{1FBEDD9B-3D4E-45E8-AB43-9DFB59283E33}" type="sibTrans" cxnId="{0015F204-A2A9-4862-9521-D71FCAE7CA77}">
      <dgm:prSet/>
      <dgm:spPr/>
      <dgm:t>
        <a:bodyPr/>
        <a:lstStyle/>
        <a:p>
          <a:endParaRPr lang="en-US" sz="5400"/>
        </a:p>
      </dgm:t>
    </dgm:pt>
    <dgm:pt modelId="{ACF60707-7825-4987-8E70-BF8AE26272B7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CA" sz="1600"/>
            <a:t>Bill introduced to House of Commons/Senate</a:t>
          </a:r>
          <a:endParaRPr lang="en-US" sz="1600"/>
        </a:p>
      </dgm:t>
    </dgm:pt>
    <dgm:pt modelId="{5F65945A-4654-4F52-B126-D864AA49C95E}" type="parTrans" cxnId="{08900E05-C5AE-4BF5-BAD6-5967F1FFAAC1}">
      <dgm:prSet/>
      <dgm:spPr/>
      <dgm:t>
        <a:bodyPr/>
        <a:lstStyle/>
        <a:p>
          <a:endParaRPr lang="en-US" sz="5400"/>
        </a:p>
      </dgm:t>
    </dgm:pt>
    <dgm:pt modelId="{7F942645-717D-47C7-9D49-EDDF05B1D44E}" type="sibTrans" cxnId="{08900E05-C5AE-4BF5-BAD6-5967F1FFAAC1}">
      <dgm:prSet/>
      <dgm:spPr/>
      <dgm:t>
        <a:bodyPr/>
        <a:lstStyle/>
        <a:p>
          <a:endParaRPr lang="en-US" sz="5400"/>
        </a:p>
      </dgm:t>
    </dgm:pt>
    <dgm:pt modelId="{CB359548-06F0-4905-B286-5B5CDD46FA39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z="1600" dirty="0"/>
            <a:t>Bill is given a # and can be read by the public</a:t>
          </a:r>
        </a:p>
      </dgm:t>
    </dgm:pt>
    <dgm:pt modelId="{B2CEC1B7-7B8B-45FB-980B-97AAB3193C10}" type="parTrans" cxnId="{75134AF7-19CD-4C74-9BF3-4B56052F1EE9}">
      <dgm:prSet/>
      <dgm:spPr/>
      <dgm:t>
        <a:bodyPr/>
        <a:lstStyle/>
        <a:p>
          <a:endParaRPr lang="en-US" sz="5400"/>
        </a:p>
      </dgm:t>
    </dgm:pt>
    <dgm:pt modelId="{119DDE4E-6135-4871-8ABC-8E527204C91C}" type="sibTrans" cxnId="{75134AF7-19CD-4C74-9BF3-4B56052F1EE9}">
      <dgm:prSet/>
      <dgm:spPr/>
      <dgm:t>
        <a:bodyPr/>
        <a:lstStyle/>
        <a:p>
          <a:endParaRPr lang="en-US" sz="5400"/>
        </a:p>
      </dgm:t>
    </dgm:pt>
    <dgm:pt modelId="{28B7BB30-456C-40FE-8CEF-1623431DAA4C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CA" sz="2000"/>
            <a:t>Second Reading</a:t>
          </a:r>
          <a:endParaRPr lang="en-US" sz="2000"/>
        </a:p>
      </dgm:t>
    </dgm:pt>
    <dgm:pt modelId="{8BA41E12-1518-435C-A49B-DB96C1234901}" type="sibTrans" cxnId="{D322784F-1F76-48AE-A66A-4F15D8DEDE17}">
      <dgm:prSet custT="1"/>
      <dgm:spPr/>
      <dgm:t>
        <a:bodyPr/>
        <a:lstStyle/>
        <a:p>
          <a:endParaRPr lang="en-US" sz="1400"/>
        </a:p>
      </dgm:t>
    </dgm:pt>
    <dgm:pt modelId="{BF69C2B4-EBF1-407E-81EB-3E8242F08CDA}" type="parTrans" cxnId="{D322784F-1F76-48AE-A66A-4F15D8DEDE17}">
      <dgm:prSet/>
      <dgm:spPr/>
      <dgm:t>
        <a:bodyPr/>
        <a:lstStyle/>
        <a:p>
          <a:endParaRPr lang="en-US" sz="5400"/>
        </a:p>
      </dgm:t>
    </dgm:pt>
    <dgm:pt modelId="{945A43B1-3A1F-45FF-BA92-30C474A66FC1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CA" sz="1600"/>
            <a:t>MPs/MPPs debate on main ideas of bill. </a:t>
          </a:r>
        </a:p>
      </dgm:t>
    </dgm:pt>
    <dgm:pt modelId="{A37BB242-E2C6-4539-809F-F34E630283C2}" type="parTrans" cxnId="{C4A12AE6-108F-43DE-B513-88DEA410C734}">
      <dgm:prSet/>
      <dgm:spPr/>
      <dgm:t>
        <a:bodyPr/>
        <a:lstStyle/>
        <a:p>
          <a:endParaRPr lang="en-US" sz="5400"/>
        </a:p>
      </dgm:t>
    </dgm:pt>
    <dgm:pt modelId="{620E48D1-29E9-4C0D-A76A-A281DD20946F}" type="sibTrans" cxnId="{C4A12AE6-108F-43DE-B513-88DEA410C734}">
      <dgm:prSet/>
      <dgm:spPr/>
      <dgm:t>
        <a:bodyPr/>
        <a:lstStyle/>
        <a:p>
          <a:endParaRPr lang="en-US" sz="5400"/>
        </a:p>
      </dgm:t>
    </dgm:pt>
    <dgm:pt modelId="{030D3ACD-239E-4AC9-B525-ED2968D86E0B}">
      <dgm:prSet phldrT="[Text]" custT="1"/>
      <dgm:spPr/>
      <dgm:t>
        <a:bodyPr/>
        <a:lstStyle/>
        <a:p>
          <a:r>
            <a:rPr lang="en-US" sz="1600"/>
            <a:t>A Committee studies the bill</a:t>
          </a:r>
        </a:p>
      </dgm:t>
    </dgm:pt>
    <dgm:pt modelId="{A2506E21-7312-472D-A570-97F9355D7EEA}" type="parTrans" cxnId="{1FD4E451-101D-4D8B-9B11-8DC177AE0198}">
      <dgm:prSet/>
      <dgm:spPr/>
      <dgm:t>
        <a:bodyPr/>
        <a:lstStyle/>
        <a:p>
          <a:endParaRPr lang="en-US" sz="5400"/>
        </a:p>
      </dgm:t>
    </dgm:pt>
    <dgm:pt modelId="{06FC348A-9CD0-45D1-A61E-94E512F38C3B}" type="sibTrans" cxnId="{1FD4E451-101D-4D8B-9B11-8DC177AE0198}">
      <dgm:prSet/>
      <dgm:spPr/>
      <dgm:t>
        <a:bodyPr/>
        <a:lstStyle/>
        <a:p>
          <a:endParaRPr lang="en-US" sz="5400"/>
        </a:p>
      </dgm:t>
    </dgm:pt>
    <dgm:pt modelId="{9D4B2567-DBAD-4E83-B9C3-BEE8CE3AAD56}">
      <dgm:prSet phldrT="[Text]" custT="1"/>
      <dgm:spPr/>
      <dgm:t>
        <a:bodyPr/>
        <a:lstStyle/>
        <a:p>
          <a:r>
            <a:rPr lang="en-US" sz="1600"/>
            <a:t>Committee reports its findings</a:t>
          </a:r>
        </a:p>
      </dgm:t>
    </dgm:pt>
    <dgm:pt modelId="{82DDDB19-E33F-4748-8D09-047D46D9D02C}" type="parTrans" cxnId="{F0AA62AE-0A7A-44EC-81F9-81570D62BA1D}">
      <dgm:prSet/>
      <dgm:spPr/>
      <dgm:t>
        <a:bodyPr/>
        <a:lstStyle/>
        <a:p>
          <a:endParaRPr lang="en-US" sz="5400"/>
        </a:p>
      </dgm:t>
    </dgm:pt>
    <dgm:pt modelId="{05F9BF07-7BAC-4618-905D-6E16233A0562}" type="sibTrans" cxnId="{F0AA62AE-0A7A-44EC-81F9-81570D62BA1D}">
      <dgm:prSet/>
      <dgm:spPr/>
      <dgm:t>
        <a:bodyPr/>
        <a:lstStyle/>
        <a:p>
          <a:endParaRPr lang="en-US" sz="5400"/>
        </a:p>
      </dgm:t>
    </dgm:pt>
    <dgm:pt modelId="{9482A4E1-371B-4FAE-ACC0-3562FFA857A1}">
      <dgm:prSet phldrT="[Text]" custT="1"/>
      <dgm:spPr/>
      <dgm:t>
        <a:bodyPr/>
        <a:lstStyle/>
        <a:p>
          <a:r>
            <a:rPr lang="en-US" sz="1600"/>
            <a:t>Problems are corrected</a:t>
          </a:r>
        </a:p>
      </dgm:t>
    </dgm:pt>
    <dgm:pt modelId="{8B83CEEC-01C4-4470-BE90-DD1C11F96071}" type="parTrans" cxnId="{32732FD9-67B6-4D66-91D1-B42B916180CC}">
      <dgm:prSet/>
      <dgm:spPr/>
      <dgm:t>
        <a:bodyPr/>
        <a:lstStyle/>
        <a:p>
          <a:endParaRPr lang="en-US" sz="5400"/>
        </a:p>
      </dgm:t>
    </dgm:pt>
    <dgm:pt modelId="{4F8420E0-2F95-4255-A861-D5D8E31A8F1D}" type="sibTrans" cxnId="{32732FD9-67B6-4D66-91D1-B42B916180CC}">
      <dgm:prSet/>
      <dgm:spPr/>
      <dgm:t>
        <a:bodyPr/>
        <a:lstStyle/>
        <a:p>
          <a:endParaRPr lang="en-US" sz="5400"/>
        </a:p>
      </dgm:t>
    </dgm:pt>
    <dgm:pt modelId="{192CB48B-A57B-406D-95FB-5709E75267AE}">
      <dgm:prSet phldrT="[Text]" custT="1"/>
      <dgm:spPr/>
      <dgm:t>
        <a:bodyPr/>
        <a:lstStyle/>
        <a:p>
          <a:r>
            <a:rPr lang="en-US" sz="1600"/>
            <a:t>Looking for errors or other problems</a:t>
          </a:r>
        </a:p>
      </dgm:t>
    </dgm:pt>
    <dgm:pt modelId="{05DE4BDD-EDAB-469F-B565-CA426E0B1BC6}" type="parTrans" cxnId="{C9FDCC01-0F9A-4668-BFA9-F181BD4B4747}">
      <dgm:prSet/>
      <dgm:spPr/>
      <dgm:t>
        <a:bodyPr/>
        <a:lstStyle/>
        <a:p>
          <a:endParaRPr lang="en-US" sz="5400"/>
        </a:p>
      </dgm:t>
    </dgm:pt>
    <dgm:pt modelId="{0610D778-246D-4BA3-983B-0B3D1B7F839D}" type="sibTrans" cxnId="{C9FDCC01-0F9A-4668-BFA9-F181BD4B4747}">
      <dgm:prSet/>
      <dgm:spPr/>
      <dgm:t>
        <a:bodyPr/>
        <a:lstStyle/>
        <a:p>
          <a:endParaRPr lang="en-US" sz="5400"/>
        </a:p>
      </dgm:t>
    </dgm:pt>
    <dgm:pt modelId="{027EEF79-7E7C-4B85-A941-3EA416BE4B78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CA" sz="1600"/>
            <a:t>Revised bill is debated and voted on</a:t>
          </a:r>
          <a:endParaRPr lang="en-US" sz="1600"/>
        </a:p>
      </dgm:t>
    </dgm:pt>
    <dgm:pt modelId="{E276C983-BE8D-41DE-B9FA-77B0F4F6F8D0}" type="parTrans" cxnId="{73AD7D44-B1CD-417F-A10D-A283EEF6DBB0}">
      <dgm:prSet/>
      <dgm:spPr/>
      <dgm:t>
        <a:bodyPr/>
        <a:lstStyle/>
        <a:p>
          <a:endParaRPr lang="en-US" sz="5400"/>
        </a:p>
      </dgm:t>
    </dgm:pt>
    <dgm:pt modelId="{924724D7-869D-4FCA-95C0-7ABEF317E42A}" type="sibTrans" cxnId="{73AD7D44-B1CD-417F-A10D-A283EEF6DBB0}">
      <dgm:prSet/>
      <dgm:spPr/>
      <dgm:t>
        <a:bodyPr/>
        <a:lstStyle/>
        <a:p>
          <a:endParaRPr lang="en-US" sz="5400"/>
        </a:p>
      </dgm:t>
    </dgm:pt>
    <dgm:pt modelId="{55DCA61E-CFD9-45EF-9133-9E07B8CEB7C7}">
      <dgm:prSet phldrT="[Text]" custT="1"/>
      <dgm:spPr/>
      <dgm:t>
        <a:bodyPr/>
        <a:lstStyle/>
        <a:p>
          <a:r>
            <a:rPr lang="en-US" sz="1600" dirty="0"/>
            <a:t>Federal - bill is sent to the Senate and goes through the same process and readings</a:t>
          </a:r>
        </a:p>
      </dgm:t>
    </dgm:pt>
    <dgm:pt modelId="{33506024-CDB1-4B7E-88A2-89592958F509}" type="parTrans" cxnId="{01F96C27-339F-48E8-9912-9F31D6638677}">
      <dgm:prSet/>
      <dgm:spPr/>
      <dgm:t>
        <a:bodyPr/>
        <a:lstStyle/>
        <a:p>
          <a:endParaRPr lang="en-US" sz="5400"/>
        </a:p>
      </dgm:t>
    </dgm:pt>
    <dgm:pt modelId="{AAC1CFE8-ABBB-4315-94AD-D7E89FC2DBA0}" type="sibTrans" cxnId="{01F96C27-339F-48E8-9912-9F31D6638677}">
      <dgm:prSet/>
      <dgm:spPr/>
      <dgm:t>
        <a:bodyPr/>
        <a:lstStyle/>
        <a:p>
          <a:endParaRPr lang="en-US" sz="5400"/>
        </a:p>
      </dgm:t>
    </dgm:pt>
    <dgm:pt modelId="{4D25BC8B-CFF2-4F8D-9076-35146325DC3D}">
      <dgm:prSet phldrT="[Text]" custT="1"/>
      <dgm:spPr/>
      <dgm:t>
        <a:bodyPr/>
        <a:lstStyle/>
        <a:p>
          <a:r>
            <a:rPr lang="en-US" sz="1600"/>
            <a:t>Federal - Bill becomes law when it is signed by the Governor Geneal</a:t>
          </a:r>
        </a:p>
      </dgm:t>
    </dgm:pt>
    <dgm:pt modelId="{2A6D16C6-D295-4A33-A85B-430B3F8A0C7E}" type="parTrans" cxnId="{E2FF2A3C-A3EB-4406-8001-DA99809AC858}">
      <dgm:prSet/>
      <dgm:spPr/>
      <dgm:t>
        <a:bodyPr/>
        <a:lstStyle/>
        <a:p>
          <a:endParaRPr lang="en-US" sz="5400"/>
        </a:p>
      </dgm:t>
    </dgm:pt>
    <dgm:pt modelId="{27929DC0-0ED6-4C5F-8B24-01E1EBF36AC3}" type="sibTrans" cxnId="{E2FF2A3C-A3EB-4406-8001-DA99809AC858}">
      <dgm:prSet/>
      <dgm:spPr/>
      <dgm:t>
        <a:bodyPr/>
        <a:lstStyle/>
        <a:p>
          <a:endParaRPr lang="en-US" sz="5400"/>
        </a:p>
      </dgm:t>
    </dgm:pt>
    <dgm:pt modelId="{D5DD8862-DE6E-4845-8DD5-9C9B6578DB3B}">
      <dgm:prSet phldrT="[Text]" custT="1"/>
      <dgm:spPr/>
      <dgm:t>
        <a:bodyPr/>
        <a:lstStyle/>
        <a:p>
          <a:r>
            <a:rPr lang="en-US" sz="1600"/>
            <a:t>Provincial - Bill becomes law when it is signed by the Lieutenant Geneal</a:t>
          </a:r>
        </a:p>
      </dgm:t>
    </dgm:pt>
    <dgm:pt modelId="{BD90628E-1E98-49BA-B15E-CEFDBF650A04}" type="parTrans" cxnId="{BBB09EDA-8160-41E6-98F3-3925CD834DB2}">
      <dgm:prSet/>
      <dgm:spPr/>
      <dgm:t>
        <a:bodyPr/>
        <a:lstStyle/>
        <a:p>
          <a:endParaRPr lang="en-US" sz="5400"/>
        </a:p>
      </dgm:t>
    </dgm:pt>
    <dgm:pt modelId="{BE718C81-7067-4555-B3B6-B8C31D189ABC}" type="sibTrans" cxnId="{BBB09EDA-8160-41E6-98F3-3925CD834DB2}">
      <dgm:prSet/>
      <dgm:spPr/>
      <dgm:t>
        <a:bodyPr/>
        <a:lstStyle/>
        <a:p>
          <a:endParaRPr lang="en-US" sz="5400"/>
        </a:p>
      </dgm:t>
    </dgm:pt>
    <dgm:pt modelId="{E7C062AE-A458-4A19-A606-4AEC911B2462}" type="pres">
      <dgm:prSet presAssocID="{9575A9C3-7462-4561-96F0-6F5BCFC0C63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8BCDB5-4970-47B6-8943-AD3F62FE7A49}" type="pres">
      <dgm:prSet presAssocID="{F2220F92-196F-46DD-861B-07E097B3D85F}" presName="node" presStyleLbl="node1" presStyleIdx="0" presStyleCnt="9" custScaleY="1335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11092-1861-4455-9477-051AC5F12332}" type="pres">
      <dgm:prSet presAssocID="{B863E38F-B738-4C1A-96FC-2839477726BE}" presName="sibTrans" presStyleLbl="sibTrans1D1" presStyleIdx="0" presStyleCnt="8"/>
      <dgm:spPr/>
      <dgm:t>
        <a:bodyPr/>
        <a:lstStyle/>
        <a:p>
          <a:endParaRPr lang="en-US"/>
        </a:p>
      </dgm:t>
    </dgm:pt>
    <dgm:pt modelId="{C9C8D934-64D1-421D-8D5A-859D206D1A1E}" type="pres">
      <dgm:prSet presAssocID="{B863E38F-B738-4C1A-96FC-2839477726BE}" presName="connectorText" presStyleLbl="sibTrans1D1" presStyleIdx="0" presStyleCnt="8"/>
      <dgm:spPr/>
      <dgm:t>
        <a:bodyPr/>
        <a:lstStyle/>
        <a:p>
          <a:endParaRPr lang="en-US"/>
        </a:p>
      </dgm:t>
    </dgm:pt>
    <dgm:pt modelId="{9F2F7AB5-07E0-4A25-9F71-F10B5BE57D59}" type="pres">
      <dgm:prSet presAssocID="{AC898C85-46C0-4823-BFD8-1F3A1789C2F4}" presName="node" presStyleLbl="node1" presStyleIdx="1" presStyleCnt="9" custScaleX="155107" custScaleY="1347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2389F4-7503-4A6F-97A3-156B8066AE7B}" type="pres">
      <dgm:prSet presAssocID="{561E0BBF-EDB5-4F78-A9E9-AA4DBCED6CAF}" presName="sibTrans" presStyleLbl="sibTrans1D1" presStyleIdx="1" presStyleCnt="8"/>
      <dgm:spPr/>
      <dgm:t>
        <a:bodyPr/>
        <a:lstStyle/>
        <a:p>
          <a:endParaRPr lang="en-US"/>
        </a:p>
      </dgm:t>
    </dgm:pt>
    <dgm:pt modelId="{67365DF3-CDA4-44B3-830A-1149DEABFE98}" type="pres">
      <dgm:prSet presAssocID="{561E0BBF-EDB5-4F78-A9E9-AA4DBCED6CAF}" presName="connectorText" presStyleLbl="sibTrans1D1" presStyleIdx="1" presStyleCnt="8"/>
      <dgm:spPr/>
      <dgm:t>
        <a:bodyPr/>
        <a:lstStyle/>
        <a:p>
          <a:endParaRPr lang="en-US"/>
        </a:p>
      </dgm:t>
    </dgm:pt>
    <dgm:pt modelId="{2908EB88-D5E3-4FC0-BAA3-0A6D523784F7}" type="pres">
      <dgm:prSet presAssocID="{28B7BB30-456C-40FE-8CEF-1623431DAA4C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E53018-E7B5-45E6-9624-21C6FCA7EBB7}" type="pres">
      <dgm:prSet presAssocID="{8BA41E12-1518-435C-A49B-DB96C1234901}" presName="sibTrans" presStyleLbl="sibTrans1D1" presStyleIdx="2" presStyleCnt="8"/>
      <dgm:spPr/>
      <dgm:t>
        <a:bodyPr/>
        <a:lstStyle/>
        <a:p>
          <a:endParaRPr lang="en-US"/>
        </a:p>
      </dgm:t>
    </dgm:pt>
    <dgm:pt modelId="{DA4A6763-A00D-41CE-9BFE-135F049813C3}" type="pres">
      <dgm:prSet presAssocID="{8BA41E12-1518-435C-A49B-DB96C1234901}" presName="connectorText" presStyleLbl="sibTrans1D1" presStyleIdx="2" presStyleCnt="8"/>
      <dgm:spPr/>
      <dgm:t>
        <a:bodyPr/>
        <a:lstStyle/>
        <a:p>
          <a:endParaRPr lang="en-US"/>
        </a:p>
      </dgm:t>
    </dgm:pt>
    <dgm:pt modelId="{83E4A3A3-841F-4810-980F-53EB646F1AC3}" type="pres">
      <dgm:prSet presAssocID="{FB7C872D-6B78-40BC-820E-CD1DAC17412C}" presName="node" presStyleLbl="node1" presStyleIdx="3" presStyleCnt="9" custScaleX="106984" custScaleY="1263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24F33-6C89-49EF-A551-EA210E62C70D}" type="pres">
      <dgm:prSet presAssocID="{70D0D22D-7F1F-4E42-B933-24B47C75A2DC}" presName="sibTrans" presStyleLbl="sibTrans1D1" presStyleIdx="3" presStyleCnt="8"/>
      <dgm:spPr/>
      <dgm:t>
        <a:bodyPr/>
        <a:lstStyle/>
        <a:p>
          <a:endParaRPr lang="en-US"/>
        </a:p>
      </dgm:t>
    </dgm:pt>
    <dgm:pt modelId="{BFD483A8-341F-48F0-8232-55BDA15A14EC}" type="pres">
      <dgm:prSet presAssocID="{70D0D22D-7F1F-4E42-B933-24B47C75A2DC}" presName="connectorText" presStyleLbl="sibTrans1D1" presStyleIdx="3" presStyleCnt="8"/>
      <dgm:spPr/>
      <dgm:t>
        <a:bodyPr/>
        <a:lstStyle/>
        <a:p>
          <a:endParaRPr lang="en-US"/>
        </a:p>
      </dgm:t>
    </dgm:pt>
    <dgm:pt modelId="{8EBDE598-2C4F-49CB-A9F2-EDC9CC2D1FD9}" type="pres">
      <dgm:prSet presAssocID="{A4F339E3-9812-44BC-9474-912877AE408C}" presName="node" presStyleLbl="node1" presStyleIdx="4" presStyleCnt="9" custScaleX="102867" custScaleY="1266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F053A4-71D8-45B0-AEF2-4DB66DA065F0}" type="pres">
      <dgm:prSet presAssocID="{859BF7BD-89A0-4235-8A43-29A0FA9E353F}" presName="sibTrans" presStyleLbl="sibTrans1D1" presStyleIdx="4" presStyleCnt="8"/>
      <dgm:spPr/>
      <dgm:t>
        <a:bodyPr/>
        <a:lstStyle/>
        <a:p>
          <a:endParaRPr lang="en-US"/>
        </a:p>
      </dgm:t>
    </dgm:pt>
    <dgm:pt modelId="{90F558E4-E2FF-4A30-A662-19B5D609558D}" type="pres">
      <dgm:prSet presAssocID="{859BF7BD-89A0-4235-8A43-29A0FA9E353F}" presName="connectorText" presStyleLbl="sibTrans1D1" presStyleIdx="4" presStyleCnt="8"/>
      <dgm:spPr/>
      <dgm:t>
        <a:bodyPr/>
        <a:lstStyle/>
        <a:p>
          <a:endParaRPr lang="en-US"/>
        </a:p>
      </dgm:t>
    </dgm:pt>
    <dgm:pt modelId="{E7EE282B-645F-4CB6-955D-0616975B0AB5}" type="pres">
      <dgm:prSet presAssocID="{B426E888-6909-4C67-8232-D736ACE8BB89}" presName="node" presStyleLbl="node1" presStyleIdx="5" presStyleCnt="9" custLinFactNeighborX="-3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106060-4F45-45A8-BB80-E29F10E511FC}" type="pres">
      <dgm:prSet presAssocID="{4265C23B-71E9-4AAE-9CAF-344219CC1D1C}" presName="sibTrans" presStyleLbl="sibTrans1D1" presStyleIdx="5" presStyleCnt="8"/>
      <dgm:spPr/>
      <dgm:t>
        <a:bodyPr/>
        <a:lstStyle/>
        <a:p>
          <a:endParaRPr lang="en-US"/>
        </a:p>
      </dgm:t>
    </dgm:pt>
    <dgm:pt modelId="{A8EF6DD5-4BCD-4693-9B01-9113DFB165FE}" type="pres">
      <dgm:prSet presAssocID="{4265C23B-71E9-4AAE-9CAF-344219CC1D1C}" presName="connectorText" presStyleLbl="sibTrans1D1" presStyleIdx="5" presStyleCnt="8"/>
      <dgm:spPr/>
      <dgm:t>
        <a:bodyPr/>
        <a:lstStyle/>
        <a:p>
          <a:endParaRPr lang="en-US"/>
        </a:p>
      </dgm:t>
    </dgm:pt>
    <dgm:pt modelId="{82E0AA85-8832-4E7A-9732-1344722868AA}" type="pres">
      <dgm:prSet presAssocID="{CD84D311-C378-4BE6-A8EF-BED165213B02}" presName="node" presStyleLbl="node1" presStyleIdx="6" presStyleCnt="9" custScaleX="1501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43A31D-961B-4EA8-9ECE-0DF109E6D647}" type="pres">
      <dgm:prSet presAssocID="{290EF853-E198-4D5D-9DAE-EA27C21FACA0}" presName="sibTrans" presStyleLbl="sibTrans1D1" presStyleIdx="6" presStyleCnt="8"/>
      <dgm:spPr/>
      <dgm:t>
        <a:bodyPr/>
        <a:lstStyle/>
        <a:p>
          <a:endParaRPr lang="en-US"/>
        </a:p>
      </dgm:t>
    </dgm:pt>
    <dgm:pt modelId="{6F498624-E239-4C2A-8D54-C9BBCE1272DF}" type="pres">
      <dgm:prSet presAssocID="{290EF853-E198-4D5D-9DAE-EA27C21FACA0}" presName="connectorText" presStyleLbl="sibTrans1D1" presStyleIdx="6" presStyleCnt="8"/>
      <dgm:spPr/>
      <dgm:t>
        <a:bodyPr/>
        <a:lstStyle/>
        <a:p>
          <a:endParaRPr lang="en-US"/>
        </a:p>
      </dgm:t>
    </dgm:pt>
    <dgm:pt modelId="{36B0FB45-6A29-4F75-9F7D-51990E34899C}" type="pres">
      <dgm:prSet presAssocID="{44B63879-A1D9-4823-B140-6890737B49EA}" presName="node" presStyleLbl="node1" presStyleIdx="7" presStyleCnt="9" custScaleX="157109" custScaleY="1323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F33824-F6A2-45F0-9A9F-9F4558608523}" type="pres">
      <dgm:prSet presAssocID="{13271074-598D-41E9-9DDF-52386B045474}" presName="sibTrans" presStyleLbl="sibTrans1D1" presStyleIdx="7" presStyleCnt="8"/>
      <dgm:spPr/>
      <dgm:t>
        <a:bodyPr/>
        <a:lstStyle/>
        <a:p>
          <a:endParaRPr lang="en-US"/>
        </a:p>
      </dgm:t>
    </dgm:pt>
    <dgm:pt modelId="{2CD66222-F9DA-45DC-AB83-77F52811EF4A}" type="pres">
      <dgm:prSet presAssocID="{13271074-598D-41E9-9DDF-52386B045474}" presName="connectorText" presStyleLbl="sibTrans1D1" presStyleIdx="7" presStyleCnt="8"/>
      <dgm:spPr/>
      <dgm:t>
        <a:bodyPr/>
        <a:lstStyle/>
        <a:p>
          <a:endParaRPr lang="en-US"/>
        </a:p>
      </dgm:t>
    </dgm:pt>
    <dgm:pt modelId="{C5748B7E-2336-41BB-8459-FA8BD7698B21}" type="pres">
      <dgm:prSet presAssocID="{E826F642-846E-48C8-BBC4-31F91B4D7F36}" presName="node" presStyleLbl="node1" presStyleIdx="8" presStyleCnt="9" custScaleX="705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EFCB3C-5912-4140-90E8-38F4F14EA482}" type="presOf" srcId="{4265C23B-71E9-4AAE-9CAF-344219CC1D1C}" destId="{A8EF6DD5-4BCD-4693-9B01-9113DFB165FE}" srcOrd="1" destOrd="0" presId="urn:microsoft.com/office/officeart/2005/8/layout/bProcess3"/>
    <dgm:cxn modelId="{1FD4E451-101D-4D8B-9B11-8DC177AE0198}" srcId="{FB7C872D-6B78-40BC-820E-CD1DAC17412C}" destId="{030D3ACD-239E-4AC9-B525-ED2968D86E0B}" srcOrd="0" destOrd="0" parTransId="{A2506E21-7312-472D-A570-97F9355D7EEA}" sibTransId="{06FC348A-9CD0-45D1-A61E-94E512F38C3B}"/>
    <dgm:cxn modelId="{EFD7835E-DE53-46EA-B0E1-E8036B8960DF}" type="presOf" srcId="{D5DD8862-DE6E-4845-8DD5-9C9B6578DB3B}" destId="{36B0FB45-6A29-4F75-9F7D-51990E34899C}" srcOrd="0" destOrd="2" presId="urn:microsoft.com/office/officeart/2005/8/layout/bProcess3"/>
    <dgm:cxn modelId="{73AD7D44-B1CD-417F-A10D-A283EEF6DBB0}" srcId="{B426E888-6909-4C67-8232-D736ACE8BB89}" destId="{027EEF79-7E7C-4B85-A941-3EA416BE4B78}" srcOrd="0" destOrd="0" parTransId="{E276C983-BE8D-41DE-B9FA-77B0F4F6F8D0}" sibTransId="{924724D7-869D-4FCA-95C0-7ABEF317E42A}"/>
    <dgm:cxn modelId="{65D6AE1A-898D-4DC0-B2BE-9FC4DCB9A0ED}" type="presOf" srcId="{9482A4E1-371B-4FAE-ACC0-3562FFA857A1}" destId="{8EBDE598-2C4F-49CB-A9F2-EDC9CC2D1FD9}" srcOrd="0" destOrd="2" presId="urn:microsoft.com/office/officeart/2005/8/layout/bProcess3"/>
    <dgm:cxn modelId="{0EB4C5A6-6D8C-41CE-A45B-A0E52A1E2A72}" type="presOf" srcId="{192CB48B-A57B-406D-95FB-5709E75267AE}" destId="{83E4A3A3-841F-4810-980F-53EB646F1AC3}" srcOrd="0" destOrd="2" presId="urn:microsoft.com/office/officeart/2005/8/layout/bProcess3"/>
    <dgm:cxn modelId="{D322784F-1F76-48AE-A66A-4F15D8DEDE17}" srcId="{9575A9C3-7462-4561-96F0-6F5BCFC0C630}" destId="{28B7BB30-456C-40FE-8CEF-1623431DAA4C}" srcOrd="2" destOrd="0" parTransId="{BF69C2B4-EBF1-407E-81EB-3E8242F08CDA}" sibTransId="{8BA41E12-1518-435C-A49B-DB96C1234901}"/>
    <dgm:cxn modelId="{3592E322-5325-425B-94D9-284470D4AA4B}" srcId="{9575A9C3-7462-4561-96F0-6F5BCFC0C630}" destId="{CD84D311-C378-4BE6-A8EF-BED165213B02}" srcOrd="6" destOrd="0" parTransId="{2C980DB2-C92B-4D79-B7D3-49A0F3A4ABF9}" sibTransId="{290EF853-E198-4D5D-9DAE-EA27C21FACA0}"/>
    <dgm:cxn modelId="{67CEA5CF-B15D-4393-83C8-3138793200C4}" type="presOf" srcId="{8BA41E12-1518-435C-A49B-DB96C1234901}" destId="{7AE53018-E7B5-45E6-9624-21C6FCA7EBB7}" srcOrd="0" destOrd="0" presId="urn:microsoft.com/office/officeart/2005/8/layout/bProcess3"/>
    <dgm:cxn modelId="{01F96C27-339F-48E8-9912-9F31D6638677}" srcId="{CD84D311-C378-4BE6-A8EF-BED165213B02}" destId="{55DCA61E-CFD9-45EF-9133-9E07B8CEB7C7}" srcOrd="0" destOrd="0" parTransId="{33506024-CDB1-4B7E-88A2-89592958F509}" sibTransId="{AAC1CFE8-ABBB-4315-94AD-D7E89FC2DBA0}"/>
    <dgm:cxn modelId="{87303468-0A40-4A5D-AAD4-BD0CDCAB4E43}" type="presOf" srcId="{ACF60707-7825-4987-8E70-BF8AE26272B7}" destId="{9F2F7AB5-07E0-4A25-9F71-F10B5BE57D59}" srcOrd="0" destOrd="1" presId="urn:microsoft.com/office/officeart/2005/8/layout/bProcess3"/>
    <dgm:cxn modelId="{CB2A23AC-CF91-40FA-8234-275CF582AE7C}" srcId="{9575A9C3-7462-4561-96F0-6F5BCFC0C630}" destId="{44B63879-A1D9-4823-B140-6890737B49EA}" srcOrd="7" destOrd="0" parTransId="{9846C0EC-EDB8-41C3-9104-2892DEE2D975}" sibTransId="{13271074-598D-41E9-9DDF-52386B045474}"/>
    <dgm:cxn modelId="{4CFF2750-95A0-45D1-9D55-D3E81C197176}" type="presOf" srcId="{B863E38F-B738-4C1A-96FC-2839477726BE}" destId="{3DE11092-1861-4455-9477-051AC5F12332}" srcOrd="0" destOrd="0" presId="urn:microsoft.com/office/officeart/2005/8/layout/bProcess3"/>
    <dgm:cxn modelId="{0015F204-A2A9-4862-9521-D71FCAE7CA77}" srcId="{9575A9C3-7462-4561-96F0-6F5BCFC0C630}" destId="{E826F642-846E-48C8-BBC4-31F91B4D7F36}" srcOrd="8" destOrd="0" parTransId="{A3C0457B-4015-48B3-A3C6-136ECBE8C9B5}" sibTransId="{1FBEDD9B-3D4E-45E8-AB43-9DFB59283E33}"/>
    <dgm:cxn modelId="{7F3317EC-5730-4D6C-912A-6284E28D71BD}" type="presOf" srcId="{FB7C872D-6B78-40BC-820E-CD1DAC17412C}" destId="{83E4A3A3-841F-4810-980F-53EB646F1AC3}" srcOrd="0" destOrd="0" presId="urn:microsoft.com/office/officeart/2005/8/layout/bProcess3"/>
    <dgm:cxn modelId="{240C6BB1-A80E-4E5D-8D82-3D0BF4E0026A}" srcId="{9575A9C3-7462-4561-96F0-6F5BCFC0C630}" destId="{B426E888-6909-4C67-8232-D736ACE8BB89}" srcOrd="5" destOrd="0" parTransId="{B213D15C-EBA7-470A-A21F-0236385539F6}" sibTransId="{4265C23B-71E9-4AAE-9CAF-344219CC1D1C}"/>
    <dgm:cxn modelId="{DD2038CA-C159-4A2D-8461-5B6047A7670C}" type="presOf" srcId="{28B7BB30-456C-40FE-8CEF-1623431DAA4C}" destId="{2908EB88-D5E3-4FC0-BAA3-0A6D523784F7}" srcOrd="0" destOrd="0" presId="urn:microsoft.com/office/officeart/2005/8/layout/bProcess3"/>
    <dgm:cxn modelId="{2457B00F-132E-4FF6-8E8A-F859C3707309}" type="presOf" srcId="{8BA41E12-1518-435C-A49B-DB96C1234901}" destId="{DA4A6763-A00D-41CE-9BFE-135F049813C3}" srcOrd="1" destOrd="0" presId="urn:microsoft.com/office/officeart/2005/8/layout/bProcess3"/>
    <dgm:cxn modelId="{D2AAF292-7CBD-4E42-B515-CA161B7D167B}" type="presOf" srcId="{13271074-598D-41E9-9DDF-52386B045474}" destId="{9CF33824-F6A2-45F0-9A9F-9F4558608523}" srcOrd="0" destOrd="0" presId="urn:microsoft.com/office/officeart/2005/8/layout/bProcess3"/>
    <dgm:cxn modelId="{89B138D6-33D9-4E80-8A70-DD968B24F9B8}" type="presOf" srcId="{B426E888-6909-4C67-8232-D736ACE8BB89}" destId="{E7EE282B-645F-4CB6-955D-0616975B0AB5}" srcOrd="0" destOrd="0" presId="urn:microsoft.com/office/officeart/2005/8/layout/bProcess3"/>
    <dgm:cxn modelId="{A850948B-18D1-414C-B139-6CF105AC31B1}" srcId="{9575A9C3-7462-4561-96F0-6F5BCFC0C630}" destId="{AC898C85-46C0-4823-BFD8-1F3A1789C2F4}" srcOrd="1" destOrd="0" parTransId="{6A1627E2-4CEE-4DCA-A586-2ED3AC29E372}" sibTransId="{561E0BBF-EDB5-4F78-A9E9-AA4DBCED6CAF}"/>
    <dgm:cxn modelId="{EEE71C85-34DC-4926-A94D-3ADD58FD4A4B}" type="presOf" srcId="{9D4B2567-DBAD-4E83-B9C3-BEE8CE3AAD56}" destId="{8EBDE598-2C4F-49CB-A9F2-EDC9CC2D1FD9}" srcOrd="0" destOrd="1" presId="urn:microsoft.com/office/officeart/2005/8/layout/bProcess3"/>
    <dgm:cxn modelId="{F0AA62AE-0A7A-44EC-81F9-81570D62BA1D}" srcId="{A4F339E3-9812-44BC-9474-912877AE408C}" destId="{9D4B2567-DBAD-4E83-B9C3-BEE8CE3AAD56}" srcOrd="0" destOrd="0" parTransId="{82DDDB19-E33F-4748-8D09-047D46D9D02C}" sibTransId="{05F9BF07-7BAC-4618-905D-6E16233A0562}"/>
    <dgm:cxn modelId="{852CE2B4-45C8-48A9-961B-0E191EC791A5}" type="presOf" srcId="{945A43B1-3A1F-45FF-BA92-30C474A66FC1}" destId="{2908EB88-D5E3-4FC0-BAA3-0A6D523784F7}" srcOrd="0" destOrd="1" presId="urn:microsoft.com/office/officeart/2005/8/layout/bProcess3"/>
    <dgm:cxn modelId="{BC09B4E5-8BB4-4749-998B-163F6F36963B}" type="presOf" srcId="{70D0D22D-7F1F-4E42-B933-24B47C75A2DC}" destId="{C4324F33-6C89-49EF-A551-EA210E62C70D}" srcOrd="0" destOrd="0" presId="urn:microsoft.com/office/officeart/2005/8/layout/bProcess3"/>
    <dgm:cxn modelId="{C4A12AE6-108F-43DE-B513-88DEA410C734}" srcId="{28B7BB30-456C-40FE-8CEF-1623431DAA4C}" destId="{945A43B1-3A1F-45FF-BA92-30C474A66FC1}" srcOrd="0" destOrd="0" parTransId="{A37BB242-E2C6-4539-809F-F34E630283C2}" sibTransId="{620E48D1-29E9-4C0D-A76A-A281DD20946F}"/>
    <dgm:cxn modelId="{5190B727-5C57-45E9-8546-F96B68FB2E5F}" type="presOf" srcId="{44B63879-A1D9-4823-B140-6890737B49EA}" destId="{36B0FB45-6A29-4F75-9F7D-51990E34899C}" srcOrd="0" destOrd="0" presId="urn:microsoft.com/office/officeart/2005/8/layout/bProcess3"/>
    <dgm:cxn modelId="{BBB09EDA-8160-41E6-98F3-3925CD834DB2}" srcId="{44B63879-A1D9-4823-B140-6890737B49EA}" destId="{D5DD8862-DE6E-4845-8DD5-9C9B6578DB3B}" srcOrd="1" destOrd="0" parTransId="{BD90628E-1E98-49BA-B15E-CEFDBF650A04}" sibTransId="{BE718C81-7067-4555-B3B6-B8C31D189ABC}"/>
    <dgm:cxn modelId="{C9DE37FE-B491-49A3-99F0-5ADAEE0F509D}" type="presOf" srcId="{290EF853-E198-4D5D-9DAE-EA27C21FACA0}" destId="{6F498624-E239-4C2A-8D54-C9BBCE1272DF}" srcOrd="1" destOrd="0" presId="urn:microsoft.com/office/officeart/2005/8/layout/bProcess3"/>
    <dgm:cxn modelId="{23E0CF6C-B6E0-4D10-9090-D28F6B91CCE7}" type="presOf" srcId="{859BF7BD-89A0-4235-8A43-29A0FA9E353F}" destId="{90F558E4-E2FF-4A30-A662-19B5D609558D}" srcOrd="1" destOrd="0" presId="urn:microsoft.com/office/officeart/2005/8/layout/bProcess3"/>
    <dgm:cxn modelId="{F120ADD2-1C4C-4B7B-8287-522AD2F64B09}" srcId="{9575A9C3-7462-4561-96F0-6F5BCFC0C630}" destId="{A4F339E3-9812-44BC-9474-912877AE408C}" srcOrd="4" destOrd="0" parTransId="{F215E6E0-63D1-439F-910B-0EB40AFCA55F}" sibTransId="{859BF7BD-89A0-4235-8A43-29A0FA9E353F}"/>
    <dgm:cxn modelId="{AA855BF5-1F8F-479F-B368-DD1096F3453A}" type="presOf" srcId="{030D3ACD-239E-4AC9-B525-ED2968D86E0B}" destId="{83E4A3A3-841F-4810-980F-53EB646F1AC3}" srcOrd="0" destOrd="1" presId="urn:microsoft.com/office/officeart/2005/8/layout/bProcess3"/>
    <dgm:cxn modelId="{43AC5C21-1F65-4B9C-B3CB-5661A1D98E3E}" type="presOf" srcId="{AC898C85-46C0-4823-BFD8-1F3A1789C2F4}" destId="{9F2F7AB5-07E0-4A25-9F71-F10B5BE57D59}" srcOrd="0" destOrd="0" presId="urn:microsoft.com/office/officeart/2005/8/layout/bProcess3"/>
    <dgm:cxn modelId="{923BC1E2-32E2-47A1-8927-7D73470926C3}" type="presOf" srcId="{561E0BBF-EDB5-4F78-A9E9-AA4DBCED6CAF}" destId="{67365DF3-CDA4-44B3-830A-1149DEABFE98}" srcOrd="1" destOrd="0" presId="urn:microsoft.com/office/officeart/2005/8/layout/bProcess3"/>
    <dgm:cxn modelId="{3DB7EB8F-1020-40A9-BA4F-188BBF3B54DE}" type="presOf" srcId="{70D0D22D-7F1F-4E42-B933-24B47C75A2DC}" destId="{BFD483A8-341F-48F0-8232-55BDA15A14EC}" srcOrd="1" destOrd="0" presId="urn:microsoft.com/office/officeart/2005/8/layout/bProcess3"/>
    <dgm:cxn modelId="{D6E1603E-A864-4E60-A6C6-275C78FEE4C6}" type="presOf" srcId="{4265C23B-71E9-4AAE-9CAF-344219CC1D1C}" destId="{10106060-4F45-45A8-BB80-E29F10E511FC}" srcOrd="0" destOrd="0" presId="urn:microsoft.com/office/officeart/2005/8/layout/bProcess3"/>
    <dgm:cxn modelId="{F49B4990-F95A-4C0A-90DF-35EF229AD82C}" type="presOf" srcId="{A4F339E3-9812-44BC-9474-912877AE408C}" destId="{8EBDE598-2C4F-49CB-A9F2-EDC9CC2D1FD9}" srcOrd="0" destOrd="0" presId="urn:microsoft.com/office/officeart/2005/8/layout/bProcess3"/>
    <dgm:cxn modelId="{6FC90BD8-2156-441E-801A-95D9721CF4DE}" type="presOf" srcId="{F2220F92-196F-46DD-861B-07E097B3D85F}" destId="{A48BCDB5-4970-47B6-8943-AD3F62FE7A49}" srcOrd="0" destOrd="0" presId="urn:microsoft.com/office/officeart/2005/8/layout/bProcess3"/>
    <dgm:cxn modelId="{3C112296-536B-4DE8-BFEE-FF5F1C16D102}" srcId="{9575A9C3-7462-4561-96F0-6F5BCFC0C630}" destId="{FB7C872D-6B78-40BC-820E-CD1DAC17412C}" srcOrd="3" destOrd="0" parTransId="{8D1A4B9D-F467-46BC-8A61-B820C9868007}" sibTransId="{70D0D22D-7F1F-4E42-B933-24B47C75A2DC}"/>
    <dgm:cxn modelId="{090BC663-FC88-4E17-A780-8E1DEE42648E}" type="presOf" srcId="{13271074-598D-41E9-9DDF-52386B045474}" destId="{2CD66222-F9DA-45DC-AB83-77F52811EF4A}" srcOrd="1" destOrd="0" presId="urn:microsoft.com/office/officeart/2005/8/layout/bProcess3"/>
    <dgm:cxn modelId="{C6B89B6C-E8FB-445C-9191-07453AC798FB}" type="presOf" srcId="{55DCA61E-CFD9-45EF-9133-9E07B8CEB7C7}" destId="{82E0AA85-8832-4E7A-9732-1344722868AA}" srcOrd="0" destOrd="1" presId="urn:microsoft.com/office/officeart/2005/8/layout/bProcess3"/>
    <dgm:cxn modelId="{C9FDCC01-0F9A-4668-BFA9-F181BD4B4747}" srcId="{FB7C872D-6B78-40BC-820E-CD1DAC17412C}" destId="{192CB48B-A57B-406D-95FB-5709E75267AE}" srcOrd="1" destOrd="0" parTransId="{05DE4BDD-EDAB-469F-B565-CA426E0B1BC6}" sibTransId="{0610D778-246D-4BA3-983B-0B3D1B7F839D}"/>
    <dgm:cxn modelId="{CA25943C-A256-4EC0-8B49-E2282FC89DA2}" type="presOf" srcId="{B863E38F-B738-4C1A-96FC-2839477726BE}" destId="{C9C8D934-64D1-421D-8D5A-859D206D1A1E}" srcOrd="1" destOrd="0" presId="urn:microsoft.com/office/officeart/2005/8/layout/bProcess3"/>
    <dgm:cxn modelId="{75134AF7-19CD-4C74-9BF3-4B56052F1EE9}" srcId="{AC898C85-46C0-4823-BFD8-1F3A1789C2F4}" destId="{CB359548-06F0-4905-B286-5B5CDD46FA39}" srcOrd="1" destOrd="0" parTransId="{B2CEC1B7-7B8B-45FB-980B-97AAB3193C10}" sibTransId="{119DDE4E-6135-4871-8ABC-8E527204C91C}"/>
    <dgm:cxn modelId="{4FDAC569-9286-46A6-BEA9-CAC9989CF607}" type="presOf" srcId="{290EF853-E198-4D5D-9DAE-EA27C21FACA0}" destId="{4B43A31D-961B-4EA8-9ECE-0DF109E6D647}" srcOrd="0" destOrd="0" presId="urn:microsoft.com/office/officeart/2005/8/layout/bProcess3"/>
    <dgm:cxn modelId="{024AE287-BF86-40D8-AC3A-3529F16B9408}" srcId="{9575A9C3-7462-4561-96F0-6F5BCFC0C630}" destId="{F2220F92-196F-46DD-861B-07E097B3D85F}" srcOrd="0" destOrd="0" parTransId="{284370EC-7FB3-4997-8D61-BA92E77B0835}" sibTransId="{B863E38F-B738-4C1A-96FC-2839477726BE}"/>
    <dgm:cxn modelId="{6DA35C46-730F-4153-B40E-90CB24313828}" type="presOf" srcId="{9575A9C3-7462-4561-96F0-6F5BCFC0C630}" destId="{E7C062AE-A458-4A19-A606-4AEC911B2462}" srcOrd="0" destOrd="0" presId="urn:microsoft.com/office/officeart/2005/8/layout/bProcess3"/>
    <dgm:cxn modelId="{08900E05-C5AE-4BF5-BAD6-5967F1FFAAC1}" srcId="{AC898C85-46C0-4823-BFD8-1F3A1789C2F4}" destId="{ACF60707-7825-4987-8E70-BF8AE26272B7}" srcOrd="0" destOrd="0" parTransId="{5F65945A-4654-4F52-B126-D864AA49C95E}" sibTransId="{7F942645-717D-47C7-9D49-EDDF05B1D44E}"/>
    <dgm:cxn modelId="{C8739B5E-FBC4-4417-9D1B-4959486C2B29}" type="presOf" srcId="{CB359548-06F0-4905-B286-5B5CDD46FA39}" destId="{9F2F7AB5-07E0-4A25-9F71-F10B5BE57D59}" srcOrd="0" destOrd="2" presId="urn:microsoft.com/office/officeart/2005/8/layout/bProcess3"/>
    <dgm:cxn modelId="{65E111FB-43B7-4FA2-8B60-76F5E9F4072E}" type="presOf" srcId="{CD84D311-C378-4BE6-A8EF-BED165213B02}" destId="{82E0AA85-8832-4E7A-9732-1344722868AA}" srcOrd="0" destOrd="0" presId="urn:microsoft.com/office/officeart/2005/8/layout/bProcess3"/>
    <dgm:cxn modelId="{E2FF2A3C-A3EB-4406-8001-DA99809AC858}" srcId="{44B63879-A1D9-4823-B140-6890737B49EA}" destId="{4D25BC8B-CFF2-4F8D-9076-35146325DC3D}" srcOrd="0" destOrd="0" parTransId="{2A6D16C6-D295-4A33-A85B-430B3F8A0C7E}" sibTransId="{27929DC0-0ED6-4C5F-8B24-01E1EBF36AC3}"/>
    <dgm:cxn modelId="{32732FD9-67B6-4D66-91D1-B42B916180CC}" srcId="{A4F339E3-9812-44BC-9474-912877AE408C}" destId="{9482A4E1-371B-4FAE-ACC0-3562FFA857A1}" srcOrd="1" destOrd="0" parTransId="{8B83CEEC-01C4-4470-BE90-DD1C11F96071}" sibTransId="{4F8420E0-2F95-4255-A861-D5D8E31A8F1D}"/>
    <dgm:cxn modelId="{D6CF0592-F8C8-46D7-9D5F-09E3DADEF56D}" type="presOf" srcId="{4D25BC8B-CFF2-4F8D-9076-35146325DC3D}" destId="{36B0FB45-6A29-4F75-9F7D-51990E34899C}" srcOrd="0" destOrd="1" presId="urn:microsoft.com/office/officeart/2005/8/layout/bProcess3"/>
    <dgm:cxn modelId="{22C3289E-16AE-48D1-B7DF-CE222A94B090}" type="presOf" srcId="{859BF7BD-89A0-4235-8A43-29A0FA9E353F}" destId="{5EF053A4-71D8-45B0-AEF2-4DB66DA065F0}" srcOrd="0" destOrd="0" presId="urn:microsoft.com/office/officeart/2005/8/layout/bProcess3"/>
    <dgm:cxn modelId="{5B1EEB4E-E41B-415E-BE53-E0711685D0BF}" type="presOf" srcId="{027EEF79-7E7C-4B85-A941-3EA416BE4B78}" destId="{E7EE282B-645F-4CB6-955D-0616975B0AB5}" srcOrd="0" destOrd="1" presId="urn:microsoft.com/office/officeart/2005/8/layout/bProcess3"/>
    <dgm:cxn modelId="{2ADC4E7D-AA03-4ED6-95D2-E38A3C545A36}" type="presOf" srcId="{561E0BBF-EDB5-4F78-A9E9-AA4DBCED6CAF}" destId="{112389F4-7503-4A6F-97A3-156B8066AE7B}" srcOrd="0" destOrd="0" presId="urn:microsoft.com/office/officeart/2005/8/layout/bProcess3"/>
    <dgm:cxn modelId="{E99831DD-3EB0-4C14-BFAA-668E6B99901C}" type="presOf" srcId="{E826F642-846E-48C8-BBC4-31F91B4D7F36}" destId="{C5748B7E-2336-41BB-8459-FA8BD7698B21}" srcOrd="0" destOrd="0" presId="urn:microsoft.com/office/officeart/2005/8/layout/bProcess3"/>
    <dgm:cxn modelId="{C6803833-E3AA-4332-AE48-03E48865C3B1}" type="presParOf" srcId="{E7C062AE-A458-4A19-A606-4AEC911B2462}" destId="{A48BCDB5-4970-47B6-8943-AD3F62FE7A49}" srcOrd="0" destOrd="0" presId="urn:microsoft.com/office/officeart/2005/8/layout/bProcess3"/>
    <dgm:cxn modelId="{471E25BB-6B75-4AF7-BF8C-D056F1A51F47}" type="presParOf" srcId="{E7C062AE-A458-4A19-A606-4AEC911B2462}" destId="{3DE11092-1861-4455-9477-051AC5F12332}" srcOrd="1" destOrd="0" presId="urn:microsoft.com/office/officeart/2005/8/layout/bProcess3"/>
    <dgm:cxn modelId="{30BC95A9-45FF-4FFB-A5C0-A36F34205149}" type="presParOf" srcId="{3DE11092-1861-4455-9477-051AC5F12332}" destId="{C9C8D934-64D1-421D-8D5A-859D206D1A1E}" srcOrd="0" destOrd="0" presId="urn:microsoft.com/office/officeart/2005/8/layout/bProcess3"/>
    <dgm:cxn modelId="{4E2BC2F4-477F-4D24-9012-68A50099DDBD}" type="presParOf" srcId="{E7C062AE-A458-4A19-A606-4AEC911B2462}" destId="{9F2F7AB5-07E0-4A25-9F71-F10B5BE57D59}" srcOrd="2" destOrd="0" presId="urn:microsoft.com/office/officeart/2005/8/layout/bProcess3"/>
    <dgm:cxn modelId="{D83BABA9-35A8-4A80-B4F6-9B30F29D2E3D}" type="presParOf" srcId="{E7C062AE-A458-4A19-A606-4AEC911B2462}" destId="{112389F4-7503-4A6F-97A3-156B8066AE7B}" srcOrd="3" destOrd="0" presId="urn:microsoft.com/office/officeart/2005/8/layout/bProcess3"/>
    <dgm:cxn modelId="{CED2F32C-9DE2-4F35-BC53-9E630F337289}" type="presParOf" srcId="{112389F4-7503-4A6F-97A3-156B8066AE7B}" destId="{67365DF3-CDA4-44B3-830A-1149DEABFE98}" srcOrd="0" destOrd="0" presId="urn:microsoft.com/office/officeart/2005/8/layout/bProcess3"/>
    <dgm:cxn modelId="{798D7605-DC35-48C3-AA95-A118B9DB2E9E}" type="presParOf" srcId="{E7C062AE-A458-4A19-A606-4AEC911B2462}" destId="{2908EB88-D5E3-4FC0-BAA3-0A6D523784F7}" srcOrd="4" destOrd="0" presId="urn:microsoft.com/office/officeart/2005/8/layout/bProcess3"/>
    <dgm:cxn modelId="{9D0BFA03-FE5A-4226-A1E4-ABA5A7AFE128}" type="presParOf" srcId="{E7C062AE-A458-4A19-A606-4AEC911B2462}" destId="{7AE53018-E7B5-45E6-9624-21C6FCA7EBB7}" srcOrd="5" destOrd="0" presId="urn:microsoft.com/office/officeart/2005/8/layout/bProcess3"/>
    <dgm:cxn modelId="{F34BE686-36A1-4048-BC95-2E56FFACD50A}" type="presParOf" srcId="{7AE53018-E7B5-45E6-9624-21C6FCA7EBB7}" destId="{DA4A6763-A00D-41CE-9BFE-135F049813C3}" srcOrd="0" destOrd="0" presId="urn:microsoft.com/office/officeart/2005/8/layout/bProcess3"/>
    <dgm:cxn modelId="{CB90496B-68BE-418C-A449-4EA156EF2D08}" type="presParOf" srcId="{E7C062AE-A458-4A19-A606-4AEC911B2462}" destId="{83E4A3A3-841F-4810-980F-53EB646F1AC3}" srcOrd="6" destOrd="0" presId="urn:microsoft.com/office/officeart/2005/8/layout/bProcess3"/>
    <dgm:cxn modelId="{DF0873EE-E183-415F-A813-2BC16AB2E101}" type="presParOf" srcId="{E7C062AE-A458-4A19-A606-4AEC911B2462}" destId="{C4324F33-6C89-49EF-A551-EA210E62C70D}" srcOrd="7" destOrd="0" presId="urn:microsoft.com/office/officeart/2005/8/layout/bProcess3"/>
    <dgm:cxn modelId="{3525E457-F20E-44A4-8110-6117B888126A}" type="presParOf" srcId="{C4324F33-6C89-49EF-A551-EA210E62C70D}" destId="{BFD483A8-341F-48F0-8232-55BDA15A14EC}" srcOrd="0" destOrd="0" presId="urn:microsoft.com/office/officeart/2005/8/layout/bProcess3"/>
    <dgm:cxn modelId="{FAF4A2E3-335B-402D-AA6E-17A501A773BD}" type="presParOf" srcId="{E7C062AE-A458-4A19-A606-4AEC911B2462}" destId="{8EBDE598-2C4F-49CB-A9F2-EDC9CC2D1FD9}" srcOrd="8" destOrd="0" presId="urn:microsoft.com/office/officeart/2005/8/layout/bProcess3"/>
    <dgm:cxn modelId="{20866E90-84A9-4668-B4F1-B3E4ACBEF910}" type="presParOf" srcId="{E7C062AE-A458-4A19-A606-4AEC911B2462}" destId="{5EF053A4-71D8-45B0-AEF2-4DB66DA065F0}" srcOrd="9" destOrd="0" presId="urn:microsoft.com/office/officeart/2005/8/layout/bProcess3"/>
    <dgm:cxn modelId="{32414A37-6E41-4F0C-9728-F081D448BB7C}" type="presParOf" srcId="{5EF053A4-71D8-45B0-AEF2-4DB66DA065F0}" destId="{90F558E4-E2FF-4A30-A662-19B5D609558D}" srcOrd="0" destOrd="0" presId="urn:microsoft.com/office/officeart/2005/8/layout/bProcess3"/>
    <dgm:cxn modelId="{A24C1648-8B8D-4BBF-B7FF-41F2043E048F}" type="presParOf" srcId="{E7C062AE-A458-4A19-A606-4AEC911B2462}" destId="{E7EE282B-645F-4CB6-955D-0616975B0AB5}" srcOrd="10" destOrd="0" presId="urn:microsoft.com/office/officeart/2005/8/layout/bProcess3"/>
    <dgm:cxn modelId="{82E23846-21C9-48E6-A0B2-E284B6F59D0A}" type="presParOf" srcId="{E7C062AE-A458-4A19-A606-4AEC911B2462}" destId="{10106060-4F45-45A8-BB80-E29F10E511FC}" srcOrd="11" destOrd="0" presId="urn:microsoft.com/office/officeart/2005/8/layout/bProcess3"/>
    <dgm:cxn modelId="{688C3110-5EE5-43F6-9B85-1FE8FE42AAB5}" type="presParOf" srcId="{10106060-4F45-45A8-BB80-E29F10E511FC}" destId="{A8EF6DD5-4BCD-4693-9B01-9113DFB165FE}" srcOrd="0" destOrd="0" presId="urn:microsoft.com/office/officeart/2005/8/layout/bProcess3"/>
    <dgm:cxn modelId="{E79F0E34-7837-4987-80A8-E68C328A1AB2}" type="presParOf" srcId="{E7C062AE-A458-4A19-A606-4AEC911B2462}" destId="{82E0AA85-8832-4E7A-9732-1344722868AA}" srcOrd="12" destOrd="0" presId="urn:microsoft.com/office/officeart/2005/8/layout/bProcess3"/>
    <dgm:cxn modelId="{7D5CFC6C-9DEC-4229-91B8-2F17B0159268}" type="presParOf" srcId="{E7C062AE-A458-4A19-A606-4AEC911B2462}" destId="{4B43A31D-961B-4EA8-9ECE-0DF109E6D647}" srcOrd="13" destOrd="0" presId="urn:microsoft.com/office/officeart/2005/8/layout/bProcess3"/>
    <dgm:cxn modelId="{0F75E2CC-295D-41BA-B0F7-3966EABF5FC1}" type="presParOf" srcId="{4B43A31D-961B-4EA8-9ECE-0DF109E6D647}" destId="{6F498624-E239-4C2A-8D54-C9BBCE1272DF}" srcOrd="0" destOrd="0" presId="urn:microsoft.com/office/officeart/2005/8/layout/bProcess3"/>
    <dgm:cxn modelId="{28EDE103-4EC4-4F5B-856D-4D5445896D44}" type="presParOf" srcId="{E7C062AE-A458-4A19-A606-4AEC911B2462}" destId="{36B0FB45-6A29-4F75-9F7D-51990E34899C}" srcOrd="14" destOrd="0" presId="urn:microsoft.com/office/officeart/2005/8/layout/bProcess3"/>
    <dgm:cxn modelId="{41636F2A-F059-436A-8288-EE8CD187C64E}" type="presParOf" srcId="{E7C062AE-A458-4A19-A606-4AEC911B2462}" destId="{9CF33824-F6A2-45F0-9A9F-9F4558608523}" srcOrd="15" destOrd="0" presId="urn:microsoft.com/office/officeart/2005/8/layout/bProcess3"/>
    <dgm:cxn modelId="{E19F3C88-60CE-478F-9D51-5C3A9CAB0681}" type="presParOf" srcId="{9CF33824-F6A2-45F0-9A9F-9F4558608523}" destId="{2CD66222-F9DA-45DC-AB83-77F52811EF4A}" srcOrd="0" destOrd="0" presId="urn:microsoft.com/office/officeart/2005/8/layout/bProcess3"/>
    <dgm:cxn modelId="{195557BE-1E5F-41BF-BD03-990907F5384A}" type="presParOf" srcId="{E7C062AE-A458-4A19-A606-4AEC911B2462}" destId="{C5748B7E-2336-41BB-8459-FA8BD7698B21}" srcOrd="1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11092-1861-4455-9477-051AC5F12332}">
      <dsp:nvSpPr>
        <dsp:cNvPr id="0" name=""/>
        <dsp:cNvSpPr/>
      </dsp:nvSpPr>
      <dsp:spPr>
        <a:xfrm>
          <a:off x="3377960" y="940089"/>
          <a:ext cx="5274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749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627755" y="983016"/>
        <a:ext cx="27904" cy="5586"/>
      </dsp:txXfrm>
    </dsp:sp>
    <dsp:sp modelId="{A48BCDB5-4970-47B6-8943-AD3F62FE7A49}">
      <dsp:nvSpPr>
        <dsp:cNvPr id="0" name=""/>
        <dsp:cNvSpPr/>
      </dsp:nvSpPr>
      <dsp:spPr>
        <a:xfrm>
          <a:off x="953257" y="13449"/>
          <a:ext cx="2426503" cy="19447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Engaged Citizens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 Interest Groups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Government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 Concerned MP/MPP</a:t>
          </a:r>
        </a:p>
      </dsp:txBody>
      <dsp:txXfrm>
        <a:off x="953257" y="13449"/>
        <a:ext cx="2426503" cy="1944720"/>
      </dsp:txXfrm>
    </dsp:sp>
    <dsp:sp modelId="{112389F4-7503-4A6F-97A3-156B8066AE7B}">
      <dsp:nvSpPr>
        <dsp:cNvPr id="0" name=""/>
        <dsp:cNvSpPr/>
      </dsp:nvSpPr>
      <dsp:spPr>
        <a:xfrm>
          <a:off x="7699732" y="940089"/>
          <a:ext cx="5274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749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7949527" y="983016"/>
        <a:ext cx="27904" cy="5586"/>
      </dsp:txXfrm>
    </dsp:sp>
    <dsp:sp modelId="{9F2F7AB5-07E0-4A25-9F71-F10B5BE57D59}">
      <dsp:nvSpPr>
        <dsp:cNvPr id="0" name=""/>
        <dsp:cNvSpPr/>
      </dsp:nvSpPr>
      <dsp:spPr>
        <a:xfrm>
          <a:off x="3937856" y="5216"/>
          <a:ext cx="3763676" cy="1961187"/>
        </a:xfrm>
        <a:prstGeom prst="rect">
          <a:avLst/>
        </a:prstGeom>
        <a:solidFill>
          <a:schemeClr val="bg1">
            <a:lumMod val="6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000" kern="1200"/>
            <a:t>Introduction and First Reading </a:t>
          </a:r>
          <a:endParaRPr lang="en-US" sz="20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600" kern="1200"/>
            <a:t>Bill introduced to House of Commons/Senate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Bill is given a # and can be read by the public</a:t>
          </a:r>
        </a:p>
      </dsp:txBody>
      <dsp:txXfrm>
        <a:off x="3937856" y="5216"/>
        <a:ext cx="3763676" cy="1961187"/>
      </dsp:txXfrm>
    </dsp:sp>
    <dsp:sp modelId="{7AE53018-E7B5-45E6-9624-21C6FCA7EBB7}">
      <dsp:nvSpPr>
        <dsp:cNvPr id="0" name=""/>
        <dsp:cNvSpPr/>
      </dsp:nvSpPr>
      <dsp:spPr>
        <a:xfrm>
          <a:off x="2251242" y="1711960"/>
          <a:ext cx="7221637" cy="781732"/>
        </a:xfrm>
        <a:custGeom>
          <a:avLst/>
          <a:gdLst/>
          <a:ahLst/>
          <a:cxnLst/>
          <a:rect l="0" t="0" r="0" b="0"/>
          <a:pathLst>
            <a:path>
              <a:moveTo>
                <a:pt x="7221637" y="0"/>
              </a:moveTo>
              <a:lnTo>
                <a:pt x="7221637" y="407966"/>
              </a:lnTo>
              <a:lnTo>
                <a:pt x="0" y="407966"/>
              </a:lnTo>
              <a:lnTo>
                <a:pt x="0" y="78173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680381" y="2100033"/>
        <a:ext cx="363359" cy="5586"/>
      </dsp:txXfrm>
    </dsp:sp>
    <dsp:sp modelId="{2908EB88-D5E3-4FC0-BAA3-0A6D523784F7}">
      <dsp:nvSpPr>
        <dsp:cNvPr id="0" name=""/>
        <dsp:cNvSpPr/>
      </dsp:nvSpPr>
      <dsp:spPr>
        <a:xfrm>
          <a:off x="8259627" y="257858"/>
          <a:ext cx="2426503" cy="1455901"/>
        </a:xfrm>
        <a:prstGeom prst="rect">
          <a:avLst/>
        </a:prstGeom>
        <a:solidFill>
          <a:schemeClr val="bg1">
            <a:lumMod val="6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000" kern="1200"/>
            <a:t>Second Reading</a:t>
          </a:r>
          <a:endParaRPr lang="en-US" sz="20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600" kern="1200"/>
            <a:t>MPs/MPPs debate on main ideas of bill. </a:t>
          </a:r>
        </a:p>
      </dsp:txBody>
      <dsp:txXfrm>
        <a:off x="8259627" y="257858"/>
        <a:ext cx="2426503" cy="1455901"/>
      </dsp:txXfrm>
    </dsp:sp>
    <dsp:sp modelId="{C4324F33-6C89-49EF-A551-EA210E62C70D}">
      <dsp:nvSpPr>
        <dsp:cNvPr id="0" name=""/>
        <dsp:cNvSpPr/>
      </dsp:nvSpPr>
      <dsp:spPr>
        <a:xfrm>
          <a:off x="3547427" y="3400481"/>
          <a:ext cx="5274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749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797222" y="3443408"/>
        <a:ext cx="27904" cy="5586"/>
      </dsp:txXfrm>
    </dsp:sp>
    <dsp:sp modelId="{83E4A3A3-841F-4810-980F-53EB646F1AC3}">
      <dsp:nvSpPr>
        <dsp:cNvPr id="0" name=""/>
        <dsp:cNvSpPr/>
      </dsp:nvSpPr>
      <dsp:spPr>
        <a:xfrm>
          <a:off x="953257" y="2526093"/>
          <a:ext cx="2595970" cy="1840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000" kern="1200"/>
            <a:t>Committee Stage</a:t>
          </a:r>
          <a:endParaRPr lang="en-US" sz="20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A Committee studies the bill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Looking for errors or other problems</a:t>
          </a:r>
        </a:p>
      </dsp:txBody>
      <dsp:txXfrm>
        <a:off x="953257" y="2526093"/>
        <a:ext cx="2595970" cy="1840216"/>
      </dsp:txXfrm>
    </dsp:sp>
    <dsp:sp modelId="{5EF053A4-71D8-45B0-AEF2-4DB66DA065F0}">
      <dsp:nvSpPr>
        <dsp:cNvPr id="0" name=""/>
        <dsp:cNvSpPr/>
      </dsp:nvSpPr>
      <dsp:spPr>
        <a:xfrm>
          <a:off x="6601593" y="3400481"/>
          <a:ext cx="5198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987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6847770" y="3443408"/>
        <a:ext cx="27523" cy="5586"/>
      </dsp:txXfrm>
    </dsp:sp>
    <dsp:sp modelId="{8EBDE598-2C4F-49CB-A9F2-EDC9CC2D1FD9}">
      <dsp:nvSpPr>
        <dsp:cNvPr id="0" name=""/>
        <dsp:cNvSpPr/>
      </dsp:nvSpPr>
      <dsp:spPr>
        <a:xfrm>
          <a:off x="4107323" y="2524499"/>
          <a:ext cx="2496070" cy="18434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000" kern="1200"/>
            <a:t>Report Stage</a:t>
          </a:r>
          <a:endParaRPr lang="en-US" sz="20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Committee reports its findings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Problems are corrected</a:t>
          </a:r>
        </a:p>
      </dsp:txBody>
      <dsp:txXfrm>
        <a:off x="4107323" y="2524499"/>
        <a:ext cx="2496070" cy="1843404"/>
      </dsp:txXfrm>
    </dsp:sp>
    <dsp:sp modelId="{10106060-4F45-45A8-BB80-E29F10E511FC}">
      <dsp:nvSpPr>
        <dsp:cNvPr id="0" name=""/>
        <dsp:cNvSpPr/>
      </dsp:nvSpPr>
      <dsp:spPr>
        <a:xfrm>
          <a:off x="2775257" y="4172352"/>
          <a:ext cx="5591864" cy="956688"/>
        </a:xfrm>
        <a:custGeom>
          <a:avLst/>
          <a:gdLst/>
          <a:ahLst/>
          <a:cxnLst/>
          <a:rect l="0" t="0" r="0" b="0"/>
          <a:pathLst>
            <a:path>
              <a:moveTo>
                <a:pt x="5591864" y="0"/>
              </a:moveTo>
              <a:lnTo>
                <a:pt x="5591864" y="495444"/>
              </a:lnTo>
              <a:lnTo>
                <a:pt x="0" y="495444"/>
              </a:lnTo>
              <a:lnTo>
                <a:pt x="0" y="956688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429231" y="4647903"/>
        <a:ext cx="283917" cy="5586"/>
      </dsp:txXfrm>
    </dsp:sp>
    <dsp:sp modelId="{E7EE282B-645F-4CB6-955D-0616975B0AB5}">
      <dsp:nvSpPr>
        <dsp:cNvPr id="0" name=""/>
        <dsp:cNvSpPr/>
      </dsp:nvSpPr>
      <dsp:spPr>
        <a:xfrm>
          <a:off x="7153870" y="2718250"/>
          <a:ext cx="2426503" cy="1455901"/>
        </a:xfrm>
        <a:prstGeom prst="rect">
          <a:avLst/>
        </a:prstGeom>
        <a:solidFill>
          <a:schemeClr val="bg1">
            <a:lumMod val="6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000" kern="1200"/>
            <a:t>Third Reading</a:t>
          </a:r>
          <a:endParaRPr lang="en-US" sz="20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600" kern="1200"/>
            <a:t>Revised bill is debated and voted on</a:t>
          </a:r>
          <a:endParaRPr lang="en-US" sz="1600" kern="1200"/>
        </a:p>
      </dsp:txBody>
      <dsp:txXfrm>
        <a:off x="7153870" y="2718250"/>
        <a:ext cx="2426503" cy="1455901"/>
      </dsp:txXfrm>
    </dsp:sp>
    <dsp:sp modelId="{4B43A31D-961B-4EA8-9ECE-0DF109E6D647}">
      <dsp:nvSpPr>
        <dsp:cNvPr id="0" name=""/>
        <dsp:cNvSpPr/>
      </dsp:nvSpPr>
      <dsp:spPr>
        <a:xfrm>
          <a:off x="4595458" y="5843671"/>
          <a:ext cx="5274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749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4845253" y="5886598"/>
        <a:ext cx="27904" cy="5586"/>
      </dsp:txXfrm>
    </dsp:sp>
    <dsp:sp modelId="{82E0AA85-8832-4E7A-9732-1344722868AA}">
      <dsp:nvSpPr>
        <dsp:cNvPr id="0" name=""/>
        <dsp:cNvSpPr/>
      </dsp:nvSpPr>
      <dsp:spPr>
        <a:xfrm>
          <a:off x="953257" y="5161440"/>
          <a:ext cx="3644000" cy="14559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000" kern="1200"/>
            <a:t>Bill goes to the Senate</a:t>
          </a:r>
          <a:endParaRPr lang="en-US" sz="20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Federal - bill is sent to the Senate and goes through the same process and readings</a:t>
          </a:r>
        </a:p>
      </dsp:txBody>
      <dsp:txXfrm>
        <a:off x="953257" y="5161440"/>
        <a:ext cx="3644000" cy="1455901"/>
      </dsp:txXfrm>
    </dsp:sp>
    <dsp:sp modelId="{9CF33824-F6A2-45F0-9A9F-9F4558608523}">
      <dsp:nvSpPr>
        <dsp:cNvPr id="0" name=""/>
        <dsp:cNvSpPr/>
      </dsp:nvSpPr>
      <dsp:spPr>
        <a:xfrm>
          <a:off x="8965808" y="5843671"/>
          <a:ext cx="5274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749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9215604" y="5886598"/>
        <a:ext cx="27904" cy="5586"/>
      </dsp:txXfrm>
    </dsp:sp>
    <dsp:sp modelId="{36B0FB45-6A29-4F75-9F7D-51990E34899C}">
      <dsp:nvSpPr>
        <dsp:cNvPr id="0" name=""/>
        <dsp:cNvSpPr/>
      </dsp:nvSpPr>
      <dsp:spPr>
        <a:xfrm>
          <a:off x="5155353" y="4925999"/>
          <a:ext cx="3812254" cy="192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000" kern="1200"/>
            <a:t>Royal Assent</a:t>
          </a:r>
          <a:endParaRPr lang="en-US" sz="20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Federal - Bill becomes law when it is signed by the Governor Geneal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Provincial - Bill becomes law when it is signed by the Lieutenant Geneal</a:t>
          </a:r>
        </a:p>
      </dsp:txBody>
      <dsp:txXfrm>
        <a:off x="5155353" y="4925999"/>
        <a:ext cx="3812254" cy="1926784"/>
      </dsp:txXfrm>
    </dsp:sp>
    <dsp:sp modelId="{C5748B7E-2336-41BB-8459-FA8BD7698B21}">
      <dsp:nvSpPr>
        <dsp:cNvPr id="0" name=""/>
        <dsp:cNvSpPr/>
      </dsp:nvSpPr>
      <dsp:spPr>
        <a:xfrm>
          <a:off x="9525704" y="5161440"/>
          <a:ext cx="1713038" cy="14559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000" kern="1200"/>
            <a:t>Law</a:t>
          </a:r>
          <a:endParaRPr lang="en-US" sz="2000" kern="1200"/>
        </a:p>
      </dsp:txBody>
      <dsp:txXfrm>
        <a:off x="9525704" y="5161440"/>
        <a:ext cx="1713038" cy="1455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  <a:p>
            <a:pPr lvl="4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Laws and Lawmaking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CHV2O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263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Groups that advocate for law change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3200" b="1" dirty="0" smtClean="0">
                <a:solidFill>
                  <a:srgbClr val="FFFF00"/>
                </a:solidFill>
              </a:rPr>
              <a:t>Private Member’s Bill</a:t>
            </a:r>
            <a:endParaRPr lang="en-US" sz="2800" b="1" dirty="0">
              <a:solidFill>
                <a:srgbClr val="FFFF00"/>
              </a:solidFill>
            </a:endParaRPr>
          </a:p>
          <a:p>
            <a:pPr lvl="3"/>
            <a:r>
              <a:rPr lang="en-US" sz="2800" dirty="0"/>
              <a:t>MPs or MPPs who feel strongly about an issue will introduce a bill on their own, or as part of a group of representatives. </a:t>
            </a:r>
            <a:endParaRPr lang="en-US" sz="24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85196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Groups that advocate for law change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9" y="2052116"/>
            <a:ext cx="9526530" cy="3997828"/>
          </a:xfrm>
        </p:spPr>
        <p:txBody>
          <a:bodyPr>
            <a:noAutofit/>
          </a:bodyPr>
          <a:lstStyle/>
          <a:p>
            <a:pPr lvl="2"/>
            <a:r>
              <a:rPr lang="en-US" sz="2800" dirty="0"/>
              <a:t>Other Tools</a:t>
            </a:r>
            <a:endParaRPr lang="en-US" sz="2400" dirty="0"/>
          </a:p>
          <a:p>
            <a:pPr lvl="3"/>
            <a:r>
              <a:rPr lang="en-US" sz="2400" dirty="0"/>
              <a:t>Push for change can also come from studies done by:</a:t>
            </a:r>
            <a:endParaRPr lang="en-US" sz="2000" dirty="0"/>
          </a:p>
          <a:p>
            <a:pPr lvl="4"/>
            <a:r>
              <a:rPr lang="en-US" sz="2000" b="1" dirty="0">
                <a:solidFill>
                  <a:srgbClr val="FFFF00"/>
                </a:solidFill>
              </a:rPr>
              <a:t>Academics</a:t>
            </a:r>
            <a:endParaRPr lang="en-US" sz="1800" b="1" dirty="0">
              <a:solidFill>
                <a:srgbClr val="FFFF00"/>
              </a:solidFill>
            </a:endParaRPr>
          </a:p>
          <a:p>
            <a:pPr lvl="4"/>
            <a:r>
              <a:rPr lang="en-US" sz="2000" dirty="0"/>
              <a:t>Research institutions </a:t>
            </a:r>
            <a:endParaRPr lang="en-US" sz="1800" dirty="0"/>
          </a:p>
          <a:p>
            <a:pPr lvl="4"/>
            <a:r>
              <a:rPr lang="en-US" sz="2000" dirty="0"/>
              <a:t>Legislative committees </a:t>
            </a:r>
            <a:endParaRPr lang="en-US" sz="1800" dirty="0"/>
          </a:p>
          <a:p>
            <a:pPr lvl="3"/>
            <a:r>
              <a:rPr lang="en-US" sz="2400" dirty="0"/>
              <a:t>The government can choose to act or not act on the recommendations. </a:t>
            </a:r>
            <a:endParaRPr lang="en-US" sz="20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647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Page </a:t>
            </a:r>
            <a:r>
              <a:rPr lang="en-US" sz="4000" dirty="0"/>
              <a:t>111 # 2 &amp; 3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749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A set of rules intended to be long-term solutions to issues that society faces. </a:t>
            </a:r>
          </a:p>
          <a:p>
            <a:pPr lvl="0"/>
            <a:r>
              <a:rPr lang="en-US" sz="3200" b="1" dirty="0">
                <a:solidFill>
                  <a:srgbClr val="FFFF00"/>
                </a:solidFill>
              </a:rPr>
              <a:t>Laws deal with more than crime. </a:t>
            </a:r>
          </a:p>
          <a:p>
            <a:r>
              <a:rPr lang="en-US" sz="3200" dirty="0"/>
              <a:t>Laws regulate trade between provinces and countries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6691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Passing Laws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When it is decided that a law is needed, the government must then create and pass the law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3175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 bill becomes a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https://www.youtube.com/watch?v=x_Vm7oaoOuU</a:t>
            </a:r>
          </a:p>
        </p:txBody>
      </p:sp>
    </p:spTree>
    <p:extLst>
      <p:ext uri="{BB962C8B-B14F-4D97-AF65-F5344CB8AC3E}">
        <p14:creationId xmlns:p14="http://schemas.microsoft.com/office/powerpoint/2010/main" val="2062176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189095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724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Voices in </a:t>
            </a:r>
            <a:r>
              <a:rPr lang="en-US" dirty="0" smtClean="0"/>
              <a:t>Lawmaking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Laws can only be made in the </a:t>
            </a:r>
            <a:r>
              <a:rPr lang="en-US" sz="3200" b="1" dirty="0">
                <a:solidFill>
                  <a:srgbClr val="FFFF00"/>
                </a:solidFill>
              </a:rPr>
              <a:t>legislative branch of government</a:t>
            </a:r>
            <a:r>
              <a:rPr lang="en-US" sz="3200" dirty="0"/>
              <a:t> </a:t>
            </a:r>
          </a:p>
          <a:p>
            <a:pPr lvl="0"/>
            <a:r>
              <a:rPr lang="en-US" sz="3200" dirty="0"/>
              <a:t>Any person or group, can push to create or reverse law.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561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Groups that advocate for law change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0869" y="2077278"/>
            <a:ext cx="9799983" cy="3972666"/>
          </a:xfrm>
        </p:spPr>
        <p:txBody>
          <a:bodyPr>
            <a:noAutofit/>
          </a:bodyPr>
          <a:lstStyle/>
          <a:p>
            <a:pPr lvl="2"/>
            <a:r>
              <a:rPr lang="en-US" sz="3200" b="1" dirty="0">
                <a:solidFill>
                  <a:srgbClr val="FFFF00"/>
                </a:solidFill>
              </a:rPr>
              <a:t>Individuals</a:t>
            </a:r>
            <a:r>
              <a:rPr lang="en-US" sz="3200" dirty="0"/>
              <a:t> </a:t>
            </a:r>
          </a:p>
          <a:p>
            <a:pPr lvl="3"/>
            <a:r>
              <a:rPr lang="en-US" sz="2800" dirty="0"/>
              <a:t>Ordinary citizens approach politicians about laws that affect them or society. </a:t>
            </a:r>
          </a:p>
          <a:p>
            <a:pPr lvl="3"/>
            <a:r>
              <a:rPr lang="en-US" sz="2800" dirty="0"/>
              <a:t>They cannot change the laws by themselves but they can organize a group to lobby the government</a:t>
            </a:r>
          </a:p>
          <a:p>
            <a:pPr lvl="4"/>
            <a:r>
              <a:rPr lang="en-US" sz="2400" dirty="0"/>
              <a:t>Lobby Group – </a:t>
            </a:r>
            <a:r>
              <a:rPr lang="en-US" sz="2400" b="1" dirty="0">
                <a:solidFill>
                  <a:srgbClr val="FFFF00"/>
                </a:solidFill>
              </a:rPr>
              <a:t>A group that strongly supports a particular cause</a:t>
            </a:r>
          </a:p>
          <a:p>
            <a:endParaRPr lang="en-US" sz="4000" dirty="0"/>
          </a:p>
        </p:txBody>
      </p:sp>
      <p:pic>
        <p:nvPicPr>
          <p:cNvPr id="1030" name="Picture 6" descr="Image result for individu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8244"/>
            <a:ext cx="2717825" cy="152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384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Groups that advocate for law change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1235" y="1885285"/>
            <a:ext cx="9138904" cy="4164659"/>
          </a:xfrm>
        </p:spPr>
        <p:txBody>
          <a:bodyPr>
            <a:noAutofit/>
          </a:bodyPr>
          <a:lstStyle/>
          <a:p>
            <a:pPr lvl="2"/>
            <a:r>
              <a:rPr lang="en-US" sz="3200" b="1" dirty="0">
                <a:solidFill>
                  <a:srgbClr val="FFFF00"/>
                </a:solidFill>
              </a:rPr>
              <a:t>Interest Groups </a:t>
            </a:r>
          </a:p>
          <a:p>
            <a:pPr lvl="3"/>
            <a:r>
              <a:rPr lang="en-US" sz="2800" dirty="0"/>
              <a:t>Groups such as businesses lobby about concerns like competition, property rights, </a:t>
            </a:r>
            <a:r>
              <a:rPr lang="en-US" sz="2800" dirty="0" err="1"/>
              <a:t>labour</a:t>
            </a:r>
            <a:r>
              <a:rPr lang="en-US" sz="2800" dirty="0"/>
              <a:t> laws, and environmental laws</a:t>
            </a:r>
            <a:endParaRPr lang="en-US" sz="2400" dirty="0"/>
          </a:p>
          <a:p>
            <a:pPr lvl="3"/>
            <a:r>
              <a:rPr lang="en-US" sz="2800" dirty="0"/>
              <a:t>Groups such as medical professionals may lobby to change laws based on health concerns. Ex – teen smoking, food safety.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8778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Groups that advocate for law change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0991" y="2052116"/>
            <a:ext cx="9099148" cy="3997828"/>
          </a:xfrm>
        </p:spPr>
        <p:txBody>
          <a:bodyPr>
            <a:noAutofit/>
          </a:bodyPr>
          <a:lstStyle/>
          <a:p>
            <a:pPr lvl="2"/>
            <a:r>
              <a:rPr lang="en-US" sz="3200" b="1" dirty="0">
                <a:solidFill>
                  <a:srgbClr val="FFFF00"/>
                </a:solidFill>
              </a:rPr>
              <a:t>Government Initiative </a:t>
            </a:r>
            <a:endParaRPr lang="en-US" sz="2800" b="1" dirty="0">
              <a:solidFill>
                <a:srgbClr val="FFFF00"/>
              </a:solidFill>
            </a:endParaRPr>
          </a:p>
          <a:p>
            <a:pPr lvl="3"/>
            <a:r>
              <a:rPr lang="en-US" sz="2800" dirty="0"/>
              <a:t>Governments are expected to act on promises made by changing laws, reversing laws, and making new ones. </a:t>
            </a:r>
            <a:endParaRPr lang="en-US" sz="2400" dirty="0"/>
          </a:p>
          <a:p>
            <a:pPr lvl="3"/>
            <a:r>
              <a:rPr lang="en-US" sz="2800" dirty="0"/>
              <a:t>May different areas such as: improving public services, reducing unemployment, raising or lowering taxes, or resource development.</a:t>
            </a:r>
            <a:endParaRPr lang="en-US" sz="24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705506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D251F"/>
      </a:dk2>
      <a:lt2>
        <a:srgbClr val="FAE9C5"/>
      </a:lt2>
      <a:accent1>
        <a:srgbClr val="ED3846"/>
      </a:accent1>
      <a:accent2>
        <a:srgbClr val="F87184"/>
      </a:accent2>
      <a:accent3>
        <a:srgbClr val="EC9DA9"/>
      </a:accent3>
      <a:accent4>
        <a:srgbClr val="ECC190"/>
      </a:accent4>
      <a:accent5>
        <a:srgbClr val="FFB268"/>
      </a:accent5>
      <a:accent6>
        <a:srgbClr val="F98657"/>
      </a:accent6>
      <a:hlink>
        <a:srgbClr val="B97669"/>
      </a:hlink>
      <a:folHlink>
        <a:srgbClr val="9E94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BCCF8060-3FCB-4641-B728-8A589529B1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72</TotalTime>
  <Words>439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MS Shell Dlg 2</vt:lpstr>
      <vt:lpstr>Wingdings</vt:lpstr>
      <vt:lpstr>Wingdings 3</vt:lpstr>
      <vt:lpstr>Madison</vt:lpstr>
      <vt:lpstr>Laws and Lawmaking </vt:lpstr>
      <vt:lpstr>Laws</vt:lpstr>
      <vt:lpstr>Passing Laws </vt:lpstr>
      <vt:lpstr>How a bill becomes a law</vt:lpstr>
      <vt:lpstr>PowerPoint Presentation</vt:lpstr>
      <vt:lpstr>Voices in Lawmaking</vt:lpstr>
      <vt:lpstr>Groups that advocate for law change </vt:lpstr>
      <vt:lpstr>Groups that advocate for law change </vt:lpstr>
      <vt:lpstr>Groups that advocate for law change </vt:lpstr>
      <vt:lpstr>Groups that advocate for law change </vt:lpstr>
      <vt:lpstr>Groups that advocate for law change </vt:lpstr>
      <vt:lpstr>Questions</vt:lpstr>
    </vt:vector>
  </TitlesOfParts>
  <Company>Algoma District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Laws and Lawmaking </dc:title>
  <dc:creator>DAVID HOOVER</dc:creator>
  <cp:lastModifiedBy>DAVID HOOVER</cp:lastModifiedBy>
  <cp:revision>8</cp:revision>
  <dcterms:created xsi:type="dcterms:W3CDTF">2019-02-27T03:41:09Z</dcterms:created>
  <dcterms:modified xsi:type="dcterms:W3CDTF">2019-02-27T04:53:43Z</dcterms:modified>
</cp:coreProperties>
</file>