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fld id="{13B7EC89-CFBF-466C-B45C-C83E1BA32154}" type="datetimeFigureOut">
              <a:rPr lang="en-CA" smtClean="0"/>
              <a:pPr/>
              <a:t>28/01/2011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fld id="{91E2BE5B-9039-4258-B5EF-81C5CE653AA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Animal cells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5</a:t>
            </a:r>
          </a:p>
          <a:p>
            <a:r>
              <a:rPr lang="en-CA" smtClean="0"/>
              <a:t>February </a:t>
            </a:r>
            <a:r>
              <a:rPr lang="en-CA" smtClean="0"/>
              <a:t>4-7</a:t>
            </a:r>
            <a:r>
              <a:rPr lang="en-CA" baseline="30000" smtClean="0"/>
              <a:t>th</a:t>
            </a:r>
            <a:r>
              <a:rPr lang="en-CA" dirty="0" smtClean="0"/>
              <a:t>, 2011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Cytoplasm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4956175"/>
          </a:xfrm>
        </p:spPr>
        <p:txBody>
          <a:bodyPr/>
          <a:lstStyle/>
          <a:p>
            <a:r>
              <a:rPr lang="en-CA" sz="3600" dirty="0" smtClean="0"/>
              <a:t>A jelly like substance that holds all the organelles in place.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5"/>
            <a:ext cx="5619730" cy="4653136"/>
          </a:xfrm>
          <a:prstGeom prst="rect">
            <a:avLst/>
          </a:prstGeom>
          <a:noFill/>
        </p:spPr>
      </p:pic>
      <p:sp>
        <p:nvSpPr>
          <p:cNvPr id="10" name="Up Arrow 9"/>
          <p:cNvSpPr/>
          <p:nvPr/>
        </p:nvSpPr>
        <p:spPr bwMode="auto">
          <a:xfrm rot="5400000">
            <a:off x="3599892" y="3969060"/>
            <a:ext cx="288032" cy="79208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4788024" y="2420888"/>
            <a:ext cx="288032" cy="79208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4572000" y="5229200"/>
            <a:ext cx="288032" cy="79208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Up Arrow 12"/>
          <p:cNvSpPr/>
          <p:nvPr/>
        </p:nvSpPr>
        <p:spPr bwMode="auto">
          <a:xfrm rot="16200000">
            <a:off x="6696236" y="3681028"/>
            <a:ext cx="288032" cy="79208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For the diagram above, colour each organelle listed on the page. Also, be sure to colour in the square beside the name of the organelle. </a:t>
            </a:r>
          </a:p>
          <a:p>
            <a:endParaRPr lang="en-CA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61973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your notes, answer the questions on the second page.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Viewing Unicellular animals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Protists</a:t>
            </a:r>
            <a:r>
              <a:rPr lang="en-CA" dirty="0" smtClean="0"/>
              <a:t> are made up of one cell. For this reason, they are celled unicellular animals. “</a:t>
            </a:r>
            <a:r>
              <a:rPr lang="en-CA" dirty="0" err="1" smtClean="0"/>
              <a:t>Uni</a:t>
            </a:r>
            <a:r>
              <a:rPr lang="en-CA" dirty="0" smtClean="0"/>
              <a:t>” refers to the number 1. </a:t>
            </a:r>
            <a:r>
              <a:rPr lang="en-CA" dirty="0" err="1" smtClean="0"/>
              <a:t>Protists</a:t>
            </a:r>
            <a:r>
              <a:rPr lang="en-CA" dirty="0" smtClean="0"/>
              <a:t> carry out some of the same activities that you do, such as eating, moving and responding to the environment. </a:t>
            </a:r>
          </a:p>
          <a:p>
            <a:endParaRPr lang="en-CA" dirty="0" smtClean="0"/>
          </a:p>
          <a:p>
            <a:r>
              <a:rPr lang="en-CA" dirty="0" smtClean="0"/>
              <a:t>You will make three drawings. </a:t>
            </a:r>
          </a:p>
          <a:p>
            <a:pPr lvl="1"/>
            <a:r>
              <a:rPr lang="en-CA" dirty="0" smtClean="0"/>
              <a:t>Please draw to the best of your ability. </a:t>
            </a:r>
          </a:p>
          <a:p>
            <a:pPr lvl="1"/>
            <a:r>
              <a:rPr lang="en-CA" dirty="0" smtClean="0"/>
              <a:t>Take </a:t>
            </a:r>
            <a:r>
              <a:rPr lang="en-CA" smtClean="0"/>
              <a:t>your time. 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5842" name="Picture 2" descr="Amoeba_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98959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6866" name="Picture 2" descr="eugl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248497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7890" name="Picture 2" descr="Paramec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954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Although animal cells are different from plant cells, the two types of cells have many organelles in common.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548680"/>
            <a:ext cx="5328592" cy="4956175"/>
          </a:xfrm>
        </p:spPr>
        <p:txBody>
          <a:bodyPr/>
          <a:lstStyle/>
          <a:p>
            <a:r>
              <a:rPr lang="en-CA" sz="3600" dirty="0" smtClean="0"/>
              <a:t>Copy the terms and definitions into the blank table below the picture of the cell</a:t>
            </a:r>
          </a:p>
          <a:p>
            <a:endParaRPr lang="en-CA" dirty="0"/>
          </a:p>
        </p:txBody>
      </p:sp>
      <p:pic>
        <p:nvPicPr>
          <p:cNvPr id="1026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14650"/>
            <a:ext cx="4762500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Cell Membrane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Controls what goes in and out of the cell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99179"/>
            <a:ext cx="5626596" cy="4658821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 bwMode="auto">
          <a:xfrm rot="19223607">
            <a:off x="4083529" y="6111382"/>
            <a:ext cx="86409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Cell Membrane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Controls what goes in and out of the cell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99179"/>
            <a:ext cx="5626596" cy="4658821"/>
          </a:xfrm>
          <a:prstGeom prst="rect">
            <a:avLst/>
          </a:prstGeom>
          <a:noFill/>
        </p:spPr>
      </p:pic>
      <p:sp>
        <p:nvSpPr>
          <p:cNvPr id="5" name="Donut 4"/>
          <p:cNvSpPr/>
          <p:nvPr/>
        </p:nvSpPr>
        <p:spPr>
          <a:xfrm>
            <a:off x="971600" y="4509120"/>
            <a:ext cx="1511300" cy="647700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Nucleus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Controls all the activities of the cell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199179"/>
            <a:ext cx="5626596" cy="4658821"/>
          </a:xfrm>
          <a:prstGeom prst="rect">
            <a:avLst/>
          </a:prstGeom>
          <a:noFill/>
        </p:spPr>
      </p:pic>
      <p:sp>
        <p:nvSpPr>
          <p:cNvPr id="5" name="Donut 4"/>
          <p:cNvSpPr/>
          <p:nvPr/>
        </p:nvSpPr>
        <p:spPr>
          <a:xfrm>
            <a:off x="5508104" y="2132856"/>
            <a:ext cx="1511300" cy="647700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3851920" y="3356992"/>
            <a:ext cx="2016224" cy="1728192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Mitochondrion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Produces energy in the cell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99179"/>
            <a:ext cx="5626596" cy="4658821"/>
          </a:xfrm>
          <a:prstGeom prst="rect">
            <a:avLst/>
          </a:prstGeom>
          <a:noFill/>
        </p:spPr>
      </p:pic>
      <p:sp>
        <p:nvSpPr>
          <p:cNvPr id="5" name="Donut 4"/>
          <p:cNvSpPr/>
          <p:nvPr/>
        </p:nvSpPr>
        <p:spPr>
          <a:xfrm>
            <a:off x="3419872" y="2852936"/>
            <a:ext cx="1511300" cy="647700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 rot="3745879">
            <a:off x="4355976" y="4077072"/>
            <a:ext cx="504056" cy="936104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 rot="17857561">
            <a:off x="5796136" y="4752865"/>
            <a:ext cx="504056" cy="936104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6804248" y="3789040"/>
            <a:ext cx="504056" cy="936104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 rot="3024264">
            <a:off x="6785484" y="4533590"/>
            <a:ext cx="504056" cy="936104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 rot="3745879">
            <a:off x="5139554" y="3112949"/>
            <a:ext cx="504056" cy="936104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glogster.com/media/5/19/63/95/19639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4293096" cy="42930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FF00"/>
                </a:solidFill>
              </a:rPr>
              <a:t>Vacuole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Stores food, water, and waste in the cell</a:t>
            </a:r>
            <a:endParaRPr lang="en-CA" sz="3600" dirty="0"/>
          </a:p>
        </p:txBody>
      </p:sp>
      <p:sp>
        <p:nvSpPr>
          <p:cNvPr id="5" name="Donut 4"/>
          <p:cNvSpPr/>
          <p:nvPr/>
        </p:nvSpPr>
        <p:spPr>
          <a:xfrm>
            <a:off x="6588224" y="4005064"/>
            <a:ext cx="1511300" cy="647700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Endoplasmic Reticulum (ER)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4956175"/>
          </a:xfrm>
        </p:spPr>
        <p:txBody>
          <a:bodyPr/>
          <a:lstStyle/>
          <a:p>
            <a:r>
              <a:rPr lang="en-CA" sz="3600" dirty="0" smtClean="0"/>
              <a:t>Transports food, water, and waste around the cell</a:t>
            </a:r>
            <a:endParaRPr lang="en-CA" sz="3600" dirty="0"/>
          </a:p>
        </p:txBody>
      </p:sp>
      <p:pic>
        <p:nvPicPr>
          <p:cNvPr id="4" name="Picture 2" descr="http://www.genetherapyreview.com/images/stories/animal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5"/>
            <a:ext cx="5619730" cy="4653136"/>
          </a:xfrm>
          <a:prstGeom prst="rect">
            <a:avLst/>
          </a:prstGeom>
          <a:noFill/>
        </p:spPr>
      </p:pic>
      <p:sp>
        <p:nvSpPr>
          <p:cNvPr id="5" name="Donut 4"/>
          <p:cNvSpPr/>
          <p:nvPr/>
        </p:nvSpPr>
        <p:spPr>
          <a:xfrm>
            <a:off x="4283968" y="1988840"/>
            <a:ext cx="1511300" cy="647700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2051720" y="5373216"/>
            <a:ext cx="1511300" cy="792088"/>
          </a:xfrm>
          <a:prstGeom prst="donut">
            <a:avLst>
              <a:gd name="adj" fmla="val 14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 rot="1773742">
            <a:off x="3945187" y="4421948"/>
            <a:ext cx="1296144" cy="720080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 rot="1773742">
            <a:off x="5626713" y="4511469"/>
            <a:ext cx="774081" cy="685060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 rot="1773742">
            <a:off x="5044046" y="2808298"/>
            <a:ext cx="875519" cy="685060"/>
          </a:xfrm>
          <a:prstGeom prst="donut">
            <a:avLst>
              <a:gd name="adj" fmla="val 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NA strand them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DNA strand theme</Template>
  <TotalTime>21</TotalTime>
  <Words>231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DNA strand theme</vt:lpstr>
      <vt:lpstr>Animal cells </vt:lpstr>
      <vt:lpstr>Slide 2</vt:lpstr>
      <vt:lpstr>Slide 3</vt:lpstr>
      <vt:lpstr>Cell Membrane</vt:lpstr>
      <vt:lpstr>Cell Membrane</vt:lpstr>
      <vt:lpstr>Nucleus</vt:lpstr>
      <vt:lpstr>Mitochondrion</vt:lpstr>
      <vt:lpstr>Vacuole</vt:lpstr>
      <vt:lpstr>Endoplasmic Reticulum (ER)</vt:lpstr>
      <vt:lpstr>Cytoplasm</vt:lpstr>
      <vt:lpstr>Slide 11</vt:lpstr>
      <vt:lpstr>Slide 12</vt:lpstr>
      <vt:lpstr>Viewing Unicellular animals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David W Hoover</cp:lastModifiedBy>
  <cp:revision>9</cp:revision>
  <dcterms:created xsi:type="dcterms:W3CDTF">2011-01-28T00:59:36Z</dcterms:created>
  <dcterms:modified xsi:type="dcterms:W3CDTF">2011-01-29T01:41:11Z</dcterms:modified>
</cp:coreProperties>
</file>