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6" r:id="rId2"/>
    <p:sldMasterId id="2147483718" r:id="rId3"/>
    <p:sldMasterId id="2147483730" r:id="rId4"/>
    <p:sldMasterId id="2147483742" r:id="rId5"/>
    <p:sldMasterId id="2147483754" r:id="rId6"/>
    <p:sldMasterId id="2147483766" r:id="rId7"/>
  </p:sldMasterIdLst>
  <p:notesMasterIdLst>
    <p:notesMasterId r:id="rId72"/>
  </p:notesMasterIdLst>
  <p:sldIdLst>
    <p:sldId id="256" r:id="rId8"/>
    <p:sldId id="267" r:id="rId9"/>
    <p:sldId id="258" r:id="rId10"/>
    <p:sldId id="274" r:id="rId11"/>
    <p:sldId id="275" r:id="rId12"/>
    <p:sldId id="276" r:id="rId13"/>
    <p:sldId id="278" r:id="rId14"/>
    <p:sldId id="277" r:id="rId15"/>
    <p:sldId id="279" r:id="rId16"/>
    <p:sldId id="280" r:id="rId17"/>
    <p:sldId id="281" r:id="rId18"/>
    <p:sldId id="282" r:id="rId19"/>
    <p:sldId id="283" r:id="rId20"/>
    <p:sldId id="284" r:id="rId21"/>
    <p:sldId id="285" r:id="rId22"/>
    <p:sldId id="263" r:id="rId23"/>
    <p:sldId id="264" r:id="rId24"/>
    <p:sldId id="265" r:id="rId25"/>
    <p:sldId id="266" r:id="rId26"/>
    <p:sldId id="268" r:id="rId27"/>
    <p:sldId id="261" r:id="rId28"/>
    <p:sldId id="295" r:id="rId29"/>
    <p:sldId id="307" r:id="rId30"/>
    <p:sldId id="303" r:id="rId31"/>
    <p:sldId id="296" r:id="rId32"/>
    <p:sldId id="297" r:id="rId33"/>
    <p:sldId id="304" r:id="rId34"/>
    <p:sldId id="298" r:id="rId35"/>
    <p:sldId id="299" r:id="rId36"/>
    <p:sldId id="300" r:id="rId37"/>
    <p:sldId id="301" r:id="rId38"/>
    <p:sldId id="302" r:id="rId39"/>
    <p:sldId id="328" r:id="rId40"/>
    <p:sldId id="331" r:id="rId41"/>
    <p:sldId id="332" r:id="rId42"/>
    <p:sldId id="333" r:id="rId43"/>
    <p:sldId id="334" r:id="rId44"/>
    <p:sldId id="335" r:id="rId45"/>
    <p:sldId id="336" r:id="rId46"/>
    <p:sldId id="337" r:id="rId47"/>
    <p:sldId id="308" r:id="rId48"/>
    <p:sldId id="309" r:id="rId49"/>
    <p:sldId id="312" r:id="rId50"/>
    <p:sldId id="313" r:id="rId51"/>
    <p:sldId id="314" r:id="rId52"/>
    <p:sldId id="315" r:id="rId53"/>
    <p:sldId id="316" r:id="rId54"/>
    <p:sldId id="317" r:id="rId55"/>
    <p:sldId id="338" r:id="rId56"/>
    <p:sldId id="339" r:id="rId57"/>
    <p:sldId id="340" r:id="rId58"/>
    <p:sldId id="341" r:id="rId59"/>
    <p:sldId id="342" r:id="rId60"/>
    <p:sldId id="262" r:id="rId61"/>
    <p:sldId id="270" r:id="rId62"/>
    <p:sldId id="269" r:id="rId63"/>
    <p:sldId id="271" r:id="rId64"/>
    <p:sldId id="260" r:id="rId65"/>
    <p:sldId id="343" r:id="rId66"/>
    <p:sldId id="344" r:id="rId67"/>
    <p:sldId id="345" r:id="rId68"/>
    <p:sldId id="259" r:id="rId69"/>
    <p:sldId id="272" r:id="rId70"/>
    <p:sldId id="273"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B789675-D460-4570-A7E5-0C26FEBC3503}" type="datetimeFigureOut">
              <a:rPr lang="en-CA"/>
              <a:pPr>
                <a:defRPr/>
              </a:pPr>
              <a:t>29/05/2016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F840573-2742-4DC3-9D59-F22B31AEEFA2}"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05C400-A4D3-44A5-A4A9-D8E54269C751}" type="slidenum">
              <a:rPr lang="en-CA" smtClean="0"/>
              <a:pPr/>
              <a:t>13</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5E905A4B-3B80-475F-A7D8-28AEEF9DD897}" type="datetimeFigureOut">
              <a:rPr lang="en-CA"/>
              <a:pPr>
                <a:defRPr/>
              </a:pPr>
              <a:t>29/05/2016</a:t>
            </a:fld>
            <a:endParaRPr lang="en-CA"/>
          </a:p>
        </p:txBody>
      </p:sp>
      <p:sp>
        <p:nvSpPr>
          <p:cNvPr id="7" name="Footer Placeholder 4"/>
          <p:cNvSpPr>
            <a:spLocks noGrp="1"/>
          </p:cNvSpPr>
          <p:nvPr>
            <p:ph type="ftr" sz="quarter" idx="11"/>
          </p:nvPr>
        </p:nvSpPr>
        <p:spPr/>
        <p:txBody>
          <a:bodyPr/>
          <a:lstStyle>
            <a:lvl1pPr>
              <a:defRPr/>
            </a:lvl1pPr>
          </a:lstStyle>
          <a:p>
            <a:pPr>
              <a:defRPr/>
            </a:pPr>
            <a:endParaRPr lang="en-CA"/>
          </a:p>
        </p:txBody>
      </p:sp>
      <p:sp>
        <p:nvSpPr>
          <p:cNvPr id="8" name="Slide Number Placeholder 5"/>
          <p:cNvSpPr>
            <a:spLocks noGrp="1"/>
          </p:cNvSpPr>
          <p:nvPr>
            <p:ph type="sldNum" sz="quarter" idx="12"/>
          </p:nvPr>
        </p:nvSpPr>
        <p:spPr/>
        <p:txBody>
          <a:bodyPr/>
          <a:lstStyle>
            <a:lvl1pPr>
              <a:defRPr/>
            </a:lvl1pPr>
          </a:lstStyle>
          <a:p>
            <a:pPr>
              <a:defRPr/>
            </a:pPr>
            <a:fld id="{6656F84D-FD7F-42BA-BF1B-692611F092DE}"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1714D3-C82D-4F95-AA38-A0B0342FE777}" type="datetimeFigureOut">
              <a:rPr lang="en-CA"/>
              <a:pPr>
                <a:defRPr/>
              </a:pPr>
              <a:t>29/05/2016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5692E91-951E-458A-A50F-523FD98E9265}"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074F8E7-B421-48D7-8095-752925EDECA8}" type="datetimeFigureOut">
              <a:rPr lang="en-CA"/>
              <a:pPr>
                <a:defRPr/>
              </a:pPr>
              <a:t>29/05/2016</a:t>
            </a:fld>
            <a:endParaRPr lang="en-CA"/>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CA"/>
          </a:p>
        </p:txBody>
      </p:sp>
      <p:sp>
        <p:nvSpPr>
          <p:cNvPr id="8" name="Slide Number Placeholder 5"/>
          <p:cNvSpPr>
            <a:spLocks noGrp="1"/>
          </p:cNvSpPr>
          <p:nvPr>
            <p:ph type="sldNum" sz="quarter" idx="12"/>
          </p:nvPr>
        </p:nvSpPr>
        <p:spPr/>
        <p:txBody>
          <a:bodyPr/>
          <a:lstStyle>
            <a:lvl1pPr>
              <a:defRPr/>
            </a:lvl1pPr>
          </a:lstStyle>
          <a:p>
            <a:pPr>
              <a:defRPr/>
            </a:pPr>
            <a:fld id="{F9DAF8CC-771C-4008-B552-6D312696DD13}"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A77BDA3C-4CA9-4155-B3A8-26226FF6B627}" type="datetimeFigureOut">
              <a:rPr lang="en-CA"/>
              <a:pPr>
                <a:defRPr/>
              </a:pPr>
              <a:t>29/05/2016</a:t>
            </a:fld>
            <a:endParaRPr lang="en-CA"/>
          </a:p>
        </p:txBody>
      </p:sp>
      <p:sp>
        <p:nvSpPr>
          <p:cNvPr id="16" name="Footer Placeholder 16"/>
          <p:cNvSpPr>
            <a:spLocks noGrp="1"/>
          </p:cNvSpPr>
          <p:nvPr>
            <p:ph type="ftr" sz="quarter" idx="11"/>
          </p:nvPr>
        </p:nvSpPr>
        <p:spPr/>
        <p:txBody>
          <a:bodyPr/>
          <a:lstStyle>
            <a:lvl1pPr>
              <a:defRPr/>
            </a:lvl1pPr>
            <a:extLst/>
          </a:lstStyle>
          <a:p>
            <a:pPr>
              <a:defRPr/>
            </a:pPr>
            <a:endParaRPr lang="en-CA"/>
          </a:p>
        </p:txBody>
      </p:sp>
      <p:sp>
        <p:nvSpPr>
          <p:cNvPr id="17" name="Slide Number Placeholder 28"/>
          <p:cNvSpPr>
            <a:spLocks noGrp="1"/>
          </p:cNvSpPr>
          <p:nvPr>
            <p:ph type="sldNum" sz="quarter" idx="12"/>
          </p:nvPr>
        </p:nvSpPr>
        <p:spPr/>
        <p:txBody>
          <a:bodyPr/>
          <a:lstStyle>
            <a:lvl1pPr>
              <a:defRPr/>
            </a:lvl1pPr>
            <a:extLst/>
          </a:lstStyle>
          <a:p>
            <a:pPr>
              <a:defRPr/>
            </a:pPr>
            <a:fld id="{5E1DC007-1E63-4CFD-A925-62807945A106}"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236DB99-5D89-49DF-804D-273AA1714442}" type="datetimeFigureOut">
              <a:rPr lang="en-CA"/>
              <a:pPr>
                <a:defRPr/>
              </a:pPr>
              <a:t>29/05/2016</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D30355D5-9088-4AB6-86A5-87AA8A205FCC}" type="slidenum">
              <a:rPr lang="en-CA"/>
              <a:pPr>
                <a:defRPr/>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5B418436-9740-4A40-835A-0CE691321F2C}" type="datetimeFigureOut">
              <a:rPr lang="en-CA"/>
              <a:pPr>
                <a:defRPr/>
              </a:pPr>
              <a:t>29/05/2016</a:t>
            </a:fld>
            <a:endParaRPr lang="en-CA"/>
          </a:p>
        </p:txBody>
      </p:sp>
      <p:sp>
        <p:nvSpPr>
          <p:cNvPr id="26" name="Footer Placeholder 4"/>
          <p:cNvSpPr>
            <a:spLocks noGrp="1"/>
          </p:cNvSpPr>
          <p:nvPr>
            <p:ph type="ftr" sz="quarter" idx="11"/>
          </p:nvPr>
        </p:nvSpPr>
        <p:spPr/>
        <p:txBody>
          <a:bodyPr/>
          <a:lstStyle>
            <a:lvl1pPr>
              <a:defRPr/>
            </a:lvl1pPr>
            <a:extLst/>
          </a:lstStyle>
          <a:p>
            <a:pPr>
              <a:defRPr/>
            </a:pPr>
            <a:endParaRPr lang="en-CA"/>
          </a:p>
        </p:txBody>
      </p:sp>
      <p:sp>
        <p:nvSpPr>
          <p:cNvPr id="27" name="Slide Number Placeholder 5"/>
          <p:cNvSpPr>
            <a:spLocks noGrp="1"/>
          </p:cNvSpPr>
          <p:nvPr>
            <p:ph type="sldNum" sz="quarter" idx="12"/>
          </p:nvPr>
        </p:nvSpPr>
        <p:spPr/>
        <p:txBody>
          <a:bodyPr/>
          <a:lstStyle>
            <a:lvl1pPr>
              <a:defRPr/>
            </a:lvl1pPr>
            <a:extLst/>
          </a:lstStyle>
          <a:p>
            <a:pPr>
              <a:defRPr/>
            </a:pPr>
            <a:fld id="{FA44D678-E40D-446E-9508-E2F55C6CE540}" type="slidenum">
              <a:rPr lang="en-CA"/>
              <a:pPr>
                <a:defRPr/>
              </a:pPr>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32171953-47D8-4236-92B8-D83815976FD7}" type="datetimeFigureOut">
              <a:rPr lang="en-CA"/>
              <a:pPr>
                <a:defRPr/>
              </a:pPr>
              <a:t>29/05/2016</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extLst/>
          </a:lstStyle>
          <a:p>
            <a:pPr>
              <a:defRPr/>
            </a:pPr>
            <a:fld id="{1F0B6879-82D7-4D9C-8F12-A45BC0AF0888}" type="slidenum">
              <a:rPr lang="en-CA"/>
              <a:pPr>
                <a:defRPr/>
              </a:pPr>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8B6648DA-4216-4592-BCDD-26C967600DE2}" type="datetimeFigureOut">
              <a:rPr lang="en-CA"/>
              <a:pPr>
                <a:defRPr/>
              </a:pPr>
              <a:t>29/05/2016</a:t>
            </a:fld>
            <a:endParaRPr lang="en-CA"/>
          </a:p>
        </p:txBody>
      </p:sp>
      <p:sp>
        <p:nvSpPr>
          <p:cNvPr id="18" name="Footer Placeholder 7"/>
          <p:cNvSpPr>
            <a:spLocks noGrp="1"/>
          </p:cNvSpPr>
          <p:nvPr>
            <p:ph type="ftr" sz="quarter" idx="11"/>
          </p:nvPr>
        </p:nvSpPr>
        <p:spPr/>
        <p:txBody>
          <a:bodyPr/>
          <a:lstStyle>
            <a:lvl1pPr>
              <a:defRPr/>
            </a:lvl1pPr>
            <a:extLst/>
          </a:lstStyle>
          <a:p>
            <a:pPr>
              <a:defRPr/>
            </a:pPr>
            <a:endParaRPr lang="en-CA"/>
          </a:p>
        </p:txBody>
      </p:sp>
      <p:sp>
        <p:nvSpPr>
          <p:cNvPr id="19" name="Slide Number Placeholder 8"/>
          <p:cNvSpPr>
            <a:spLocks noGrp="1"/>
          </p:cNvSpPr>
          <p:nvPr>
            <p:ph type="sldNum" sz="quarter" idx="12"/>
          </p:nvPr>
        </p:nvSpPr>
        <p:spPr/>
        <p:txBody>
          <a:bodyPr/>
          <a:lstStyle>
            <a:lvl1pPr>
              <a:defRPr/>
            </a:lvl1pPr>
            <a:extLst/>
          </a:lstStyle>
          <a:p>
            <a:pPr>
              <a:defRPr/>
            </a:pPr>
            <a:fld id="{6A571185-FD3B-4581-8FB1-FF63B8F4B02B}" type="slidenum">
              <a:rPr lang="en-CA"/>
              <a:pPr>
                <a:defRPr/>
              </a:pPr>
              <a:t>‹#›</a:t>
            </a:fld>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3A73E14-4958-4B1E-A943-7302EBC70A7E}" type="datetimeFigureOut">
              <a:rPr lang="en-CA"/>
              <a:pPr>
                <a:defRPr/>
              </a:pPr>
              <a:t>29/05/2016</a:t>
            </a:fld>
            <a:endParaRPr lang="en-CA"/>
          </a:p>
        </p:txBody>
      </p:sp>
      <p:sp>
        <p:nvSpPr>
          <p:cNvPr id="4" name="Footer Placeholder 2"/>
          <p:cNvSpPr>
            <a:spLocks noGrp="1"/>
          </p:cNvSpPr>
          <p:nvPr>
            <p:ph type="ftr" sz="quarter" idx="11"/>
          </p:nvPr>
        </p:nvSpPr>
        <p:spPr/>
        <p:txBody>
          <a:bodyPr/>
          <a:lstStyle>
            <a:lvl1pPr>
              <a:defRPr/>
            </a:lvl1pPr>
          </a:lstStyle>
          <a:p>
            <a:pPr>
              <a:defRPr/>
            </a:pPr>
            <a:endParaRPr lang="en-CA"/>
          </a:p>
        </p:txBody>
      </p:sp>
      <p:sp>
        <p:nvSpPr>
          <p:cNvPr id="5" name="Slide Number Placeholder 22"/>
          <p:cNvSpPr>
            <a:spLocks noGrp="1"/>
          </p:cNvSpPr>
          <p:nvPr>
            <p:ph type="sldNum" sz="quarter" idx="12"/>
          </p:nvPr>
        </p:nvSpPr>
        <p:spPr/>
        <p:txBody>
          <a:bodyPr/>
          <a:lstStyle>
            <a:lvl1pPr>
              <a:defRPr/>
            </a:lvl1pPr>
          </a:lstStyle>
          <a:p>
            <a:pPr>
              <a:defRPr/>
            </a:pPr>
            <a:fld id="{39FCE0C9-98A4-467D-8C84-938287919430}" type="slidenum">
              <a:rPr lang="en-CA"/>
              <a:pPr>
                <a:defRPr/>
              </a:pPr>
              <a:t>‹#›</a:t>
            </a:fld>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40919586-DB1A-45EC-878F-425EAA761BA3}" type="datetimeFigureOut">
              <a:rPr lang="en-CA"/>
              <a:pPr>
                <a:defRPr/>
              </a:pPr>
              <a:t>29/05/2016</a:t>
            </a:fld>
            <a:endParaRPr lang="en-CA"/>
          </a:p>
        </p:txBody>
      </p:sp>
      <p:sp>
        <p:nvSpPr>
          <p:cNvPr id="3" name="Footer Placeholder 2"/>
          <p:cNvSpPr>
            <a:spLocks noGrp="1"/>
          </p:cNvSpPr>
          <p:nvPr>
            <p:ph type="ftr" sz="quarter" idx="11"/>
          </p:nvPr>
        </p:nvSpPr>
        <p:spPr/>
        <p:txBody>
          <a:bodyPr/>
          <a:lstStyle>
            <a:lvl1pPr>
              <a:defRPr/>
            </a:lvl1pPr>
            <a:extLst/>
          </a:lstStyle>
          <a:p>
            <a:pPr>
              <a:defRPr/>
            </a:pPr>
            <a:endParaRPr lang="en-CA"/>
          </a:p>
        </p:txBody>
      </p:sp>
      <p:sp>
        <p:nvSpPr>
          <p:cNvPr id="4" name="Slide Number Placeholder 3"/>
          <p:cNvSpPr>
            <a:spLocks noGrp="1"/>
          </p:cNvSpPr>
          <p:nvPr>
            <p:ph type="sldNum" sz="quarter" idx="12"/>
          </p:nvPr>
        </p:nvSpPr>
        <p:spPr/>
        <p:txBody>
          <a:bodyPr/>
          <a:lstStyle>
            <a:lvl1pPr>
              <a:defRPr/>
            </a:lvl1pPr>
            <a:extLst/>
          </a:lstStyle>
          <a:p>
            <a:pPr>
              <a:defRPr/>
            </a:pPr>
            <a:fld id="{73953FC4-00F3-41AC-8855-8DB50F540CF7}" type="slidenum">
              <a:rPr lang="en-CA"/>
              <a:pPr>
                <a:defRPr/>
              </a:pPr>
              <a:t>‹#›</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EB34AE6-37A1-4170-83C7-4A49FB5E415D}" type="datetimeFigureOut">
              <a:rPr lang="en-CA"/>
              <a:pPr>
                <a:defRPr/>
              </a:pPr>
              <a:t>29/05/2016</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3FD2202D-C89F-4D49-B883-8C13945014A1}"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EC9CBD-15CE-488F-9208-39E8BEC90FFE}" type="datetimeFigureOut">
              <a:rPr lang="en-CA"/>
              <a:pPr>
                <a:defRPr/>
              </a:pPr>
              <a:t>29/05/2016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C790545-307A-466D-B697-B35B584713C4}" type="slidenum">
              <a:rPr lang="en-CA"/>
              <a:pPr>
                <a:defRPr/>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D5BC3B91-64D3-4F11-B68C-7143062FB51E}" type="datetimeFigureOut">
              <a:rPr lang="en-CA"/>
              <a:pPr>
                <a:defRPr/>
              </a:pPr>
              <a:t>29/05/2016</a:t>
            </a:fld>
            <a:endParaRPr lang="en-CA"/>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CA"/>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E5DD404A-E5C0-4461-BDF1-2FF1951210E4}" type="slidenum">
              <a:rPr lang="en-CA"/>
              <a:pPr>
                <a:defRPr/>
              </a:pPr>
              <a:t>‹#›</a:t>
            </a:fld>
            <a:endParaRPr lang="en-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F8C854C-5E0E-4EE5-ACCF-81FCA7766E06}" type="datetimeFigureOut">
              <a:rPr lang="en-CA"/>
              <a:pPr>
                <a:defRPr/>
              </a:pPr>
              <a:t>29/05/2016</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32B8BC85-C2D0-4CC7-897E-15D367C2DFAF}" type="slidenum">
              <a:rPr lang="en-CA"/>
              <a:pPr>
                <a:defRPr/>
              </a:pPr>
              <a:t>‹#›</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8E648B2-D7E2-4890-9F0F-C22B708D4B9A}" type="datetimeFigureOut">
              <a:rPr lang="en-CA"/>
              <a:pPr>
                <a:defRPr/>
              </a:pPr>
              <a:t>29/05/2016</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16E3A921-0EC2-4E3A-9EC2-32546F8D10BE}" type="slidenum">
              <a:rPr lang="en-CA"/>
              <a:pPr>
                <a:defRPr/>
              </a:pPr>
              <a:t>‹#›</a:t>
            </a:fld>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BCA16A50-AC48-42F7-93F1-5277E23135F3}" type="datetimeFigureOut">
              <a:rPr lang="en-CA"/>
              <a:pPr>
                <a:defRPr/>
              </a:pPr>
              <a:t>29/05/2016</a:t>
            </a:fld>
            <a:endParaRPr lang="en-CA"/>
          </a:p>
        </p:txBody>
      </p:sp>
      <p:sp>
        <p:nvSpPr>
          <p:cNvPr id="7" name="Footer Placeholder 19"/>
          <p:cNvSpPr>
            <a:spLocks noGrp="1"/>
          </p:cNvSpPr>
          <p:nvPr>
            <p:ph type="ftr" sz="quarter" idx="11"/>
          </p:nvPr>
        </p:nvSpPr>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extLst/>
          </a:lstStyle>
          <a:p>
            <a:pPr>
              <a:defRPr/>
            </a:pPr>
            <a:fld id="{0D55D1F2-45A9-4550-907B-28E49477C4E8}" type="slidenum">
              <a:rPr lang="en-CA"/>
              <a:pPr>
                <a:defRPr/>
              </a:pPr>
              <a:t>‹#›</a:t>
            </a:fld>
            <a:endParaRPr lang="en-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784804A-62EF-45E1-8C7C-742B8BECDA01}" type="datetimeFigureOut">
              <a:rPr lang="en-CA"/>
              <a:pPr>
                <a:defRPr/>
              </a:pPr>
              <a:t>29/05/2016</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10F67B4E-1139-47FB-8B03-AA60B65DB350}" type="slidenum">
              <a:rPr lang="en-CA"/>
              <a:pPr>
                <a:defRPr/>
              </a:pPr>
              <a:t>‹#›</a:t>
            </a:fld>
            <a:endParaRPr lang="en-C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16EB8529-B850-40FB-A867-C6D3EFDFFB6E}" type="datetimeFigureOut">
              <a:rPr lang="en-CA"/>
              <a:pPr>
                <a:defRPr/>
              </a:pPr>
              <a:t>29/05/2016</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extLst/>
          </a:lstStyle>
          <a:p>
            <a:pPr>
              <a:defRPr/>
            </a:pPr>
            <a:fld id="{EB7DD563-918B-4150-8A37-E7AB77533747}" type="slidenum">
              <a:rPr lang="en-CA"/>
              <a:pPr>
                <a:defRPr/>
              </a:pPr>
              <a:t>‹#›</a:t>
            </a:fld>
            <a:endParaRPr lang="en-C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E7B666BA-8CFE-4696-B8F8-5D415962EFCB}" type="datetimeFigureOut">
              <a:rPr lang="en-CA"/>
              <a:pPr>
                <a:defRPr/>
              </a:pPr>
              <a:t>29/05/2016</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pPr>
              <a:defRPr/>
            </a:pPr>
            <a:fld id="{2A1400E7-C379-44D4-9261-83543AB6D643}" type="slidenum">
              <a:rPr lang="en-CA"/>
              <a:pPr>
                <a:defRPr/>
              </a:pPr>
              <a:t>‹#›</a:t>
            </a:fld>
            <a:endParaRPr lang="en-C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809E320F-4D7B-4717-81B9-4D1B561249BE}" type="datetimeFigureOut">
              <a:rPr lang="en-CA"/>
              <a:pPr>
                <a:defRPr/>
              </a:pPr>
              <a:t>29/05/2016</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extLst/>
          </a:lstStyle>
          <a:p>
            <a:pPr>
              <a:defRPr/>
            </a:pPr>
            <a:fld id="{CE3F461E-4418-45D4-B702-100FA6DB0DCD}" type="slidenum">
              <a:rPr lang="en-CA"/>
              <a:pPr>
                <a:defRPr/>
              </a:pPr>
              <a:t>‹#›</a:t>
            </a:fld>
            <a:endParaRPr lang="en-C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A3930EFB-AE3E-4107-9E29-FC0D413ECE92}" type="datetimeFigureOut">
              <a:rPr lang="en-CA"/>
              <a:pPr>
                <a:defRPr/>
              </a:pPr>
              <a:t>29/05/2016</a:t>
            </a:fld>
            <a:endParaRPr lang="en-CA"/>
          </a:p>
        </p:txBody>
      </p:sp>
      <p:sp>
        <p:nvSpPr>
          <p:cNvPr id="4" name="Footer Placeholder 9"/>
          <p:cNvSpPr>
            <a:spLocks noGrp="1"/>
          </p:cNvSpPr>
          <p:nvPr>
            <p:ph type="ftr" sz="quarter" idx="11"/>
          </p:nvPr>
        </p:nvSpPr>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pPr>
              <a:defRPr/>
            </a:pPr>
            <a:fld id="{1DA90378-A5AC-452B-B75F-B359CC3C51A5}" type="slidenum">
              <a:rPr lang="en-CA"/>
              <a:pPr>
                <a:defRPr/>
              </a:pPr>
              <a:t>‹#›</a:t>
            </a:fld>
            <a:endParaRPr lang="en-C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9ABE1B9E-27D7-45E4-ADCB-AC7E8466E5AE}" type="datetimeFigureOut">
              <a:rPr lang="en-CA"/>
              <a:pPr>
                <a:defRPr/>
              </a:pPr>
              <a:t>29/05/2016</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extLst/>
          </a:lstStyle>
          <a:p>
            <a:pPr>
              <a:defRPr/>
            </a:pPr>
            <a:fld id="{D935BC10-73D6-4C31-95AF-BDE9CA2A3BA5}"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945795DD-C143-425E-BA3C-D04C871CFE87}" type="datetimeFigureOut">
              <a:rPr lang="en-CA"/>
              <a:pPr>
                <a:defRPr/>
              </a:pPr>
              <a:t>29/05/2016</a:t>
            </a:fld>
            <a:endParaRPr lang="en-CA"/>
          </a:p>
        </p:txBody>
      </p:sp>
      <p:sp>
        <p:nvSpPr>
          <p:cNvPr id="7" name="Footer Placeholder 4"/>
          <p:cNvSpPr>
            <a:spLocks noGrp="1"/>
          </p:cNvSpPr>
          <p:nvPr>
            <p:ph type="ftr" sz="quarter" idx="11"/>
          </p:nvPr>
        </p:nvSpPr>
        <p:spPr/>
        <p:txBody>
          <a:bodyPr/>
          <a:lstStyle>
            <a:lvl1pPr>
              <a:defRPr/>
            </a:lvl1pPr>
          </a:lstStyle>
          <a:p>
            <a:pPr>
              <a:defRPr/>
            </a:pPr>
            <a:endParaRPr lang="en-CA"/>
          </a:p>
        </p:txBody>
      </p:sp>
      <p:sp>
        <p:nvSpPr>
          <p:cNvPr id="8" name="Slide Number Placeholder 5"/>
          <p:cNvSpPr>
            <a:spLocks noGrp="1"/>
          </p:cNvSpPr>
          <p:nvPr>
            <p:ph type="sldNum" sz="quarter" idx="12"/>
          </p:nvPr>
        </p:nvSpPr>
        <p:spPr/>
        <p:txBody>
          <a:bodyPr/>
          <a:lstStyle>
            <a:lvl1pPr>
              <a:defRPr/>
            </a:lvl1pPr>
          </a:lstStyle>
          <a:p>
            <a:pPr>
              <a:defRPr/>
            </a:pPr>
            <a:fld id="{5AAF9AEA-B567-4BBF-8768-2B7CAA0F4C9E}"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F502DCA-1882-43FF-8EB4-3E85E92D9612}" type="datetimeFigureOut">
              <a:rPr lang="en-CA"/>
              <a:pPr>
                <a:defRPr/>
              </a:pPr>
              <a:t>29/05/2016</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extLst/>
          </a:lstStyle>
          <a:p>
            <a:pPr>
              <a:defRPr/>
            </a:pPr>
            <a:fld id="{AB218DC8-4B3D-43AC-A274-67D512014083}" type="slidenum">
              <a:rPr lang="en-CA"/>
              <a:pPr>
                <a:defRPr/>
              </a:pPr>
              <a:t>‹#›</a:t>
            </a:fld>
            <a:endParaRPr lang="en-C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7D74993E-9E7A-48B3-AB94-62876C410807}" type="datetimeFigureOut">
              <a:rPr lang="en-CA"/>
              <a:pPr>
                <a:defRPr/>
              </a:pPr>
              <a:t>29/05/2016</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extLst/>
          </a:lstStyle>
          <a:p>
            <a:pPr>
              <a:defRPr/>
            </a:pPr>
            <a:fld id="{22EABCD9-B0C2-4100-B4C5-159E4CB39921}" type="slidenum">
              <a:rPr lang="en-CA"/>
              <a:pPr>
                <a:defRPr/>
              </a:pPr>
              <a:t>‹#›</a:t>
            </a:fld>
            <a:endParaRPr lang="en-C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6960782-4350-498C-9377-6D0B521D1B17}" type="datetimeFigureOut">
              <a:rPr lang="en-CA"/>
              <a:pPr>
                <a:defRPr/>
              </a:pPr>
              <a:t>29/05/2016</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8EBFF719-5C6B-439D-8B17-DDFA7132FC8E}" type="slidenum">
              <a:rPr lang="en-CA"/>
              <a:pPr>
                <a:defRPr/>
              </a:pPr>
              <a:t>‹#›</a:t>
            </a:fld>
            <a:endParaRPr lang="en-C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34806CA-75CC-4386-A5F5-98D46D63E1A1}" type="datetimeFigureOut">
              <a:rPr lang="en-CA"/>
              <a:pPr>
                <a:defRPr/>
              </a:pPr>
              <a:t>29/05/2016</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93889429-9D16-4AD9-B8A0-27B60C57E732}" type="slidenum">
              <a:rPr lang="en-CA"/>
              <a:pPr>
                <a:defRPr/>
              </a:pPr>
              <a:t>‹#›</a:t>
            </a:fld>
            <a:endParaRPr lang="en-C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28600" y="3886200"/>
            <a:ext cx="8610600" cy="998538"/>
          </a:xfrm>
        </p:spPr>
        <p:txBody>
          <a:bodyPr/>
          <a:lstStyle>
            <a:lvl1pPr algn="ctr">
              <a:defRPr>
                <a:solidFill>
                  <a:schemeClr val="tx1"/>
                </a:solidFill>
              </a:defRPr>
            </a:lvl1pPr>
          </a:lstStyle>
          <a:p>
            <a:r>
              <a:rPr lang="en-US" smtClean="0"/>
              <a:t>Click to edit Master title style</a:t>
            </a:r>
            <a:endParaRPr lang="en-CA"/>
          </a:p>
        </p:txBody>
      </p:sp>
      <p:sp>
        <p:nvSpPr>
          <p:cNvPr id="62467" name="Rectangle 3"/>
          <p:cNvSpPr>
            <a:spLocks noGrp="1" noChangeArrowheads="1"/>
          </p:cNvSpPr>
          <p:nvPr>
            <p:ph type="subTitle" idx="1"/>
          </p:nvPr>
        </p:nvSpPr>
        <p:spPr>
          <a:xfrm>
            <a:off x="228600" y="4953000"/>
            <a:ext cx="8610600" cy="838200"/>
          </a:xfrm>
        </p:spPr>
        <p:txBody>
          <a:bodyPr/>
          <a:lstStyle>
            <a:lvl1pPr marL="0" indent="0" algn="ctr">
              <a:buFont typeface="Wingdings" pitchFamily="2" charset="2"/>
              <a:buNone/>
              <a:defRPr b="1"/>
            </a:lvl1pPr>
          </a:lstStyle>
          <a:p>
            <a:r>
              <a:rPr lang="en-US" smtClean="0"/>
              <a:t>Click to edit Master subtitle style</a:t>
            </a:r>
            <a:endParaRPr lang="en-CA"/>
          </a:p>
        </p:txBody>
      </p:sp>
      <p:sp>
        <p:nvSpPr>
          <p:cNvPr id="4" name="Rectangle 8"/>
          <p:cNvSpPr>
            <a:spLocks noGrp="1" noChangeArrowheads="1"/>
          </p:cNvSpPr>
          <p:nvPr>
            <p:ph type="dt" sz="quarter" idx="10"/>
          </p:nvPr>
        </p:nvSpPr>
        <p:spPr/>
        <p:txBody>
          <a:bodyPr/>
          <a:lstStyle>
            <a:lvl1pPr>
              <a:defRPr/>
            </a:lvl1pPr>
          </a:lstStyle>
          <a:p>
            <a:pPr>
              <a:defRPr/>
            </a:pPr>
            <a:fld id="{3B5DFBF9-07BB-4145-B264-1E8538BC5FBB}" type="datetimeFigureOut">
              <a:rPr lang="en-CA"/>
              <a:pPr>
                <a:defRPr/>
              </a:pPr>
              <a:t>29/05/2016</a:t>
            </a:fld>
            <a:endParaRPr lang="en-CA"/>
          </a:p>
        </p:txBody>
      </p:sp>
      <p:sp>
        <p:nvSpPr>
          <p:cNvPr id="5" name="Rectangle 9"/>
          <p:cNvSpPr>
            <a:spLocks noGrp="1" noChangeArrowheads="1"/>
          </p:cNvSpPr>
          <p:nvPr>
            <p:ph type="ftr" sz="quarter" idx="11"/>
          </p:nvPr>
        </p:nvSpPr>
        <p:spPr/>
        <p:txBody>
          <a:bodyPr/>
          <a:lstStyle>
            <a:lvl1pPr>
              <a:defRPr/>
            </a:lvl1pPr>
          </a:lstStyle>
          <a:p>
            <a:pPr>
              <a:defRPr/>
            </a:pPr>
            <a:endParaRPr lang="en-CA"/>
          </a:p>
        </p:txBody>
      </p:sp>
      <p:sp>
        <p:nvSpPr>
          <p:cNvPr id="6" name="Rectangle 10"/>
          <p:cNvSpPr>
            <a:spLocks noGrp="1" noChangeArrowheads="1"/>
          </p:cNvSpPr>
          <p:nvPr>
            <p:ph type="sldNum" sz="quarter" idx="12"/>
          </p:nvPr>
        </p:nvSpPr>
        <p:spPr/>
        <p:txBody>
          <a:bodyPr/>
          <a:lstStyle>
            <a:lvl1pPr>
              <a:defRPr/>
            </a:lvl1pPr>
          </a:lstStyle>
          <a:p>
            <a:pPr>
              <a:defRPr/>
            </a:pPr>
            <a:fld id="{BC641D3F-C55A-4846-B0E5-28457BC7D5C1}" type="slidenum">
              <a:rPr lang="en-CA"/>
              <a:pPr>
                <a:defRPr/>
              </a:pPr>
              <a:t>‹#›</a:t>
            </a:fld>
            <a:endParaRPr lang="en-CA"/>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dt" sz="half" idx="10"/>
          </p:nvPr>
        </p:nvSpPr>
        <p:spPr>
          <a:ln/>
        </p:spPr>
        <p:txBody>
          <a:bodyPr/>
          <a:lstStyle>
            <a:lvl1pPr>
              <a:defRPr/>
            </a:lvl1pPr>
          </a:lstStyle>
          <a:p>
            <a:pPr>
              <a:defRPr/>
            </a:pPr>
            <a:fld id="{283D5539-84F7-46A3-8600-FB389CF269F2}" type="datetimeFigureOut">
              <a:rPr lang="en-CA"/>
              <a:pPr>
                <a:defRPr/>
              </a:pPr>
              <a:t>29/05/2016</a:t>
            </a:fld>
            <a:endParaRPr lang="en-CA"/>
          </a:p>
        </p:txBody>
      </p:sp>
      <p:sp>
        <p:nvSpPr>
          <p:cNvPr id="5" name="Rectangle 8"/>
          <p:cNvSpPr>
            <a:spLocks noGrp="1" noChangeArrowheads="1"/>
          </p:cNvSpPr>
          <p:nvPr>
            <p:ph type="ftr" sz="quarter" idx="11"/>
          </p:nvPr>
        </p:nvSpPr>
        <p:spPr>
          <a:ln/>
        </p:spPr>
        <p:txBody>
          <a:bodyPr/>
          <a:lstStyle>
            <a:lvl1pPr>
              <a:defRPr/>
            </a:lvl1pPr>
          </a:lstStyle>
          <a:p>
            <a:pPr>
              <a:defRPr/>
            </a:pPr>
            <a:endParaRPr lang="en-CA"/>
          </a:p>
        </p:txBody>
      </p:sp>
      <p:sp>
        <p:nvSpPr>
          <p:cNvPr id="6" name="Rectangle 9"/>
          <p:cNvSpPr>
            <a:spLocks noGrp="1" noChangeArrowheads="1"/>
          </p:cNvSpPr>
          <p:nvPr>
            <p:ph type="sldNum" sz="quarter" idx="12"/>
          </p:nvPr>
        </p:nvSpPr>
        <p:spPr>
          <a:ln/>
        </p:spPr>
        <p:txBody>
          <a:bodyPr/>
          <a:lstStyle>
            <a:lvl1pPr>
              <a:defRPr/>
            </a:lvl1pPr>
          </a:lstStyle>
          <a:p>
            <a:pPr>
              <a:defRPr/>
            </a:pPr>
            <a:fld id="{CF56366B-A4D0-4F44-BB10-52EBE4B9803B}" type="slidenum">
              <a:rPr lang="en-CA"/>
              <a:pPr>
                <a:defRPr/>
              </a:pPr>
              <a:t>‹#›</a:t>
            </a:fld>
            <a:endParaRPr lang="en-C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3FB3BBC2-CB3A-4D18-A063-E032D870C017}" type="datetimeFigureOut">
              <a:rPr lang="en-CA"/>
              <a:pPr>
                <a:defRPr/>
              </a:pPr>
              <a:t>29/05/2016</a:t>
            </a:fld>
            <a:endParaRPr lang="en-CA"/>
          </a:p>
        </p:txBody>
      </p:sp>
      <p:sp>
        <p:nvSpPr>
          <p:cNvPr id="5" name="Rectangle 8"/>
          <p:cNvSpPr>
            <a:spLocks noGrp="1" noChangeArrowheads="1"/>
          </p:cNvSpPr>
          <p:nvPr>
            <p:ph type="ftr" sz="quarter" idx="11"/>
          </p:nvPr>
        </p:nvSpPr>
        <p:spPr>
          <a:ln/>
        </p:spPr>
        <p:txBody>
          <a:bodyPr/>
          <a:lstStyle>
            <a:lvl1pPr>
              <a:defRPr/>
            </a:lvl1pPr>
          </a:lstStyle>
          <a:p>
            <a:pPr>
              <a:defRPr/>
            </a:pPr>
            <a:endParaRPr lang="en-CA"/>
          </a:p>
        </p:txBody>
      </p:sp>
      <p:sp>
        <p:nvSpPr>
          <p:cNvPr id="6" name="Rectangle 9"/>
          <p:cNvSpPr>
            <a:spLocks noGrp="1" noChangeArrowheads="1"/>
          </p:cNvSpPr>
          <p:nvPr>
            <p:ph type="sldNum" sz="quarter" idx="12"/>
          </p:nvPr>
        </p:nvSpPr>
        <p:spPr>
          <a:ln/>
        </p:spPr>
        <p:txBody>
          <a:bodyPr/>
          <a:lstStyle>
            <a:lvl1pPr>
              <a:defRPr/>
            </a:lvl1pPr>
          </a:lstStyle>
          <a:p>
            <a:pPr>
              <a:defRPr/>
            </a:pPr>
            <a:fld id="{667510E9-2DE4-4AB5-8BE2-FE7ECBD4EC8A}" type="slidenum">
              <a:rPr lang="en-CA"/>
              <a:pPr>
                <a:defRPr/>
              </a:pPr>
              <a:t>‹#›</a:t>
            </a:fld>
            <a:endParaRPr lang="en-CA"/>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28600" y="16764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10100" y="16764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7"/>
          <p:cNvSpPr>
            <a:spLocks noGrp="1" noChangeArrowheads="1"/>
          </p:cNvSpPr>
          <p:nvPr>
            <p:ph type="dt" sz="half" idx="10"/>
          </p:nvPr>
        </p:nvSpPr>
        <p:spPr>
          <a:ln/>
        </p:spPr>
        <p:txBody>
          <a:bodyPr/>
          <a:lstStyle>
            <a:lvl1pPr>
              <a:defRPr/>
            </a:lvl1pPr>
          </a:lstStyle>
          <a:p>
            <a:pPr>
              <a:defRPr/>
            </a:pPr>
            <a:fld id="{BC63AB02-8B96-47F7-ABC3-CB0860AF1E65}" type="datetimeFigureOut">
              <a:rPr lang="en-CA"/>
              <a:pPr>
                <a:defRPr/>
              </a:pPr>
              <a:t>29/05/2016</a:t>
            </a:fld>
            <a:endParaRPr lang="en-CA"/>
          </a:p>
        </p:txBody>
      </p:sp>
      <p:sp>
        <p:nvSpPr>
          <p:cNvPr id="6" name="Rectangle 8"/>
          <p:cNvSpPr>
            <a:spLocks noGrp="1" noChangeArrowheads="1"/>
          </p:cNvSpPr>
          <p:nvPr>
            <p:ph type="ftr" sz="quarter" idx="11"/>
          </p:nvPr>
        </p:nvSpPr>
        <p:spPr>
          <a:ln/>
        </p:spPr>
        <p:txBody>
          <a:bodyPr/>
          <a:lstStyle>
            <a:lvl1pPr>
              <a:defRPr/>
            </a:lvl1pPr>
          </a:lstStyle>
          <a:p>
            <a:pPr>
              <a:defRPr/>
            </a:pPr>
            <a:endParaRPr lang="en-CA"/>
          </a:p>
        </p:txBody>
      </p:sp>
      <p:sp>
        <p:nvSpPr>
          <p:cNvPr id="7" name="Rectangle 9"/>
          <p:cNvSpPr>
            <a:spLocks noGrp="1" noChangeArrowheads="1"/>
          </p:cNvSpPr>
          <p:nvPr>
            <p:ph type="sldNum" sz="quarter" idx="12"/>
          </p:nvPr>
        </p:nvSpPr>
        <p:spPr>
          <a:ln/>
        </p:spPr>
        <p:txBody>
          <a:bodyPr/>
          <a:lstStyle>
            <a:lvl1pPr>
              <a:defRPr/>
            </a:lvl1pPr>
          </a:lstStyle>
          <a:p>
            <a:pPr>
              <a:defRPr/>
            </a:pPr>
            <a:fld id="{BC4A1BEA-7C4E-4776-9296-262D5D6EF6DF}" type="slidenum">
              <a:rPr lang="en-CA"/>
              <a:pPr>
                <a:defRPr/>
              </a:pPr>
              <a:t>‹#›</a:t>
            </a:fld>
            <a:endParaRPr lang="en-C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7"/>
          <p:cNvSpPr>
            <a:spLocks noGrp="1" noChangeArrowheads="1"/>
          </p:cNvSpPr>
          <p:nvPr>
            <p:ph type="dt" sz="half" idx="10"/>
          </p:nvPr>
        </p:nvSpPr>
        <p:spPr>
          <a:ln/>
        </p:spPr>
        <p:txBody>
          <a:bodyPr/>
          <a:lstStyle>
            <a:lvl1pPr>
              <a:defRPr/>
            </a:lvl1pPr>
          </a:lstStyle>
          <a:p>
            <a:pPr>
              <a:defRPr/>
            </a:pPr>
            <a:fld id="{B2F1D1E2-23ED-46AC-9D9D-19D3BC197433}" type="datetimeFigureOut">
              <a:rPr lang="en-CA"/>
              <a:pPr>
                <a:defRPr/>
              </a:pPr>
              <a:t>29/05/2016</a:t>
            </a:fld>
            <a:endParaRPr lang="en-CA"/>
          </a:p>
        </p:txBody>
      </p:sp>
      <p:sp>
        <p:nvSpPr>
          <p:cNvPr id="8" name="Rectangle 8"/>
          <p:cNvSpPr>
            <a:spLocks noGrp="1" noChangeArrowheads="1"/>
          </p:cNvSpPr>
          <p:nvPr>
            <p:ph type="ftr" sz="quarter" idx="11"/>
          </p:nvPr>
        </p:nvSpPr>
        <p:spPr>
          <a:ln/>
        </p:spPr>
        <p:txBody>
          <a:bodyPr/>
          <a:lstStyle>
            <a:lvl1pPr>
              <a:defRPr/>
            </a:lvl1pPr>
          </a:lstStyle>
          <a:p>
            <a:pPr>
              <a:defRPr/>
            </a:pPr>
            <a:endParaRPr lang="en-CA"/>
          </a:p>
        </p:txBody>
      </p:sp>
      <p:sp>
        <p:nvSpPr>
          <p:cNvPr id="9" name="Rectangle 9"/>
          <p:cNvSpPr>
            <a:spLocks noGrp="1" noChangeArrowheads="1"/>
          </p:cNvSpPr>
          <p:nvPr>
            <p:ph type="sldNum" sz="quarter" idx="12"/>
          </p:nvPr>
        </p:nvSpPr>
        <p:spPr>
          <a:ln/>
        </p:spPr>
        <p:txBody>
          <a:bodyPr/>
          <a:lstStyle>
            <a:lvl1pPr>
              <a:defRPr/>
            </a:lvl1pPr>
          </a:lstStyle>
          <a:p>
            <a:pPr>
              <a:defRPr/>
            </a:pPr>
            <a:fld id="{916FC4C0-C60B-4ED7-B881-B68458B8791F}" type="slidenum">
              <a:rPr lang="en-CA"/>
              <a:pPr>
                <a:defRPr/>
              </a:pPr>
              <a:t>‹#›</a:t>
            </a:fld>
            <a:endParaRPr lang="en-C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7"/>
          <p:cNvSpPr>
            <a:spLocks noGrp="1" noChangeArrowheads="1"/>
          </p:cNvSpPr>
          <p:nvPr>
            <p:ph type="dt" sz="half" idx="10"/>
          </p:nvPr>
        </p:nvSpPr>
        <p:spPr>
          <a:ln/>
        </p:spPr>
        <p:txBody>
          <a:bodyPr/>
          <a:lstStyle>
            <a:lvl1pPr>
              <a:defRPr/>
            </a:lvl1pPr>
          </a:lstStyle>
          <a:p>
            <a:pPr>
              <a:defRPr/>
            </a:pPr>
            <a:fld id="{5A3D8FC0-3A2A-438C-9441-7D83F803214A}" type="datetimeFigureOut">
              <a:rPr lang="en-CA"/>
              <a:pPr>
                <a:defRPr/>
              </a:pPr>
              <a:t>29/05/2016</a:t>
            </a:fld>
            <a:endParaRPr lang="en-CA"/>
          </a:p>
        </p:txBody>
      </p:sp>
      <p:sp>
        <p:nvSpPr>
          <p:cNvPr id="4" name="Rectangle 8"/>
          <p:cNvSpPr>
            <a:spLocks noGrp="1" noChangeArrowheads="1"/>
          </p:cNvSpPr>
          <p:nvPr>
            <p:ph type="ftr" sz="quarter" idx="11"/>
          </p:nvPr>
        </p:nvSpPr>
        <p:spPr>
          <a:ln/>
        </p:spPr>
        <p:txBody>
          <a:bodyPr/>
          <a:lstStyle>
            <a:lvl1pPr>
              <a:defRPr/>
            </a:lvl1pPr>
          </a:lstStyle>
          <a:p>
            <a:pPr>
              <a:defRPr/>
            </a:pPr>
            <a:endParaRPr lang="en-CA"/>
          </a:p>
        </p:txBody>
      </p:sp>
      <p:sp>
        <p:nvSpPr>
          <p:cNvPr id="5" name="Rectangle 9"/>
          <p:cNvSpPr>
            <a:spLocks noGrp="1" noChangeArrowheads="1"/>
          </p:cNvSpPr>
          <p:nvPr>
            <p:ph type="sldNum" sz="quarter" idx="12"/>
          </p:nvPr>
        </p:nvSpPr>
        <p:spPr>
          <a:ln/>
        </p:spPr>
        <p:txBody>
          <a:bodyPr/>
          <a:lstStyle>
            <a:lvl1pPr>
              <a:defRPr/>
            </a:lvl1pPr>
          </a:lstStyle>
          <a:p>
            <a:pPr>
              <a:defRPr/>
            </a:pPr>
            <a:fld id="{825F2064-62B0-4F37-AB34-5E6E91EA1883}"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BB171E-C280-4652-BB03-053AC3E4C60B}" type="datetimeFigureOut">
              <a:rPr lang="en-CA"/>
              <a:pPr>
                <a:defRPr/>
              </a:pPr>
              <a:t>29/05/2016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6D9585A-1DF9-4437-94CC-0FCCE4F6B09F}" type="slidenum">
              <a:rPr lang="en-CA"/>
              <a:pPr>
                <a:defRPr/>
              </a:pPr>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67F7F6C3-C8A6-4A10-9836-AB65F69D6DB1}" type="datetimeFigureOut">
              <a:rPr lang="en-CA"/>
              <a:pPr>
                <a:defRPr/>
              </a:pPr>
              <a:t>29/05/2016</a:t>
            </a:fld>
            <a:endParaRPr lang="en-CA"/>
          </a:p>
        </p:txBody>
      </p:sp>
      <p:sp>
        <p:nvSpPr>
          <p:cNvPr id="3" name="Rectangle 8"/>
          <p:cNvSpPr>
            <a:spLocks noGrp="1" noChangeArrowheads="1"/>
          </p:cNvSpPr>
          <p:nvPr>
            <p:ph type="ftr" sz="quarter" idx="11"/>
          </p:nvPr>
        </p:nvSpPr>
        <p:spPr>
          <a:ln/>
        </p:spPr>
        <p:txBody>
          <a:bodyPr/>
          <a:lstStyle>
            <a:lvl1pPr>
              <a:defRPr/>
            </a:lvl1pPr>
          </a:lstStyle>
          <a:p>
            <a:pPr>
              <a:defRPr/>
            </a:pPr>
            <a:endParaRPr lang="en-CA"/>
          </a:p>
        </p:txBody>
      </p:sp>
      <p:sp>
        <p:nvSpPr>
          <p:cNvPr id="4" name="Rectangle 9"/>
          <p:cNvSpPr>
            <a:spLocks noGrp="1" noChangeArrowheads="1"/>
          </p:cNvSpPr>
          <p:nvPr>
            <p:ph type="sldNum" sz="quarter" idx="12"/>
          </p:nvPr>
        </p:nvSpPr>
        <p:spPr>
          <a:ln/>
        </p:spPr>
        <p:txBody>
          <a:bodyPr/>
          <a:lstStyle>
            <a:lvl1pPr>
              <a:defRPr/>
            </a:lvl1pPr>
          </a:lstStyle>
          <a:p>
            <a:pPr>
              <a:defRPr/>
            </a:pPr>
            <a:fld id="{B56C9D83-9CCF-462F-B514-91069979FD4A}" type="slidenum">
              <a:rPr lang="en-CA"/>
              <a:pPr>
                <a:defRPr/>
              </a:pPr>
              <a:t>‹#›</a:t>
            </a:fld>
            <a:endParaRPr lang="en-C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455330DF-9B3C-47F9-B568-C3405745B533}" type="datetimeFigureOut">
              <a:rPr lang="en-CA"/>
              <a:pPr>
                <a:defRPr/>
              </a:pPr>
              <a:t>29/05/2016</a:t>
            </a:fld>
            <a:endParaRPr lang="en-CA"/>
          </a:p>
        </p:txBody>
      </p:sp>
      <p:sp>
        <p:nvSpPr>
          <p:cNvPr id="6" name="Rectangle 8"/>
          <p:cNvSpPr>
            <a:spLocks noGrp="1" noChangeArrowheads="1"/>
          </p:cNvSpPr>
          <p:nvPr>
            <p:ph type="ftr" sz="quarter" idx="11"/>
          </p:nvPr>
        </p:nvSpPr>
        <p:spPr>
          <a:ln/>
        </p:spPr>
        <p:txBody>
          <a:bodyPr/>
          <a:lstStyle>
            <a:lvl1pPr>
              <a:defRPr/>
            </a:lvl1pPr>
          </a:lstStyle>
          <a:p>
            <a:pPr>
              <a:defRPr/>
            </a:pPr>
            <a:endParaRPr lang="en-CA"/>
          </a:p>
        </p:txBody>
      </p:sp>
      <p:sp>
        <p:nvSpPr>
          <p:cNvPr id="7" name="Rectangle 9"/>
          <p:cNvSpPr>
            <a:spLocks noGrp="1" noChangeArrowheads="1"/>
          </p:cNvSpPr>
          <p:nvPr>
            <p:ph type="sldNum" sz="quarter" idx="12"/>
          </p:nvPr>
        </p:nvSpPr>
        <p:spPr>
          <a:ln/>
        </p:spPr>
        <p:txBody>
          <a:bodyPr/>
          <a:lstStyle>
            <a:lvl1pPr>
              <a:defRPr/>
            </a:lvl1pPr>
          </a:lstStyle>
          <a:p>
            <a:pPr>
              <a:defRPr/>
            </a:pPr>
            <a:fld id="{4DC64BA3-891A-4638-978C-BD2C36ED77D1}" type="slidenum">
              <a:rPr lang="en-CA"/>
              <a:pPr>
                <a:defRPr/>
              </a:pPr>
              <a:t>‹#›</a:t>
            </a:fld>
            <a:endParaRPr lang="en-C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BC6598C3-4573-4992-8B0B-A3BACD96244E}" type="datetimeFigureOut">
              <a:rPr lang="en-CA"/>
              <a:pPr>
                <a:defRPr/>
              </a:pPr>
              <a:t>29/05/2016</a:t>
            </a:fld>
            <a:endParaRPr lang="en-CA"/>
          </a:p>
        </p:txBody>
      </p:sp>
      <p:sp>
        <p:nvSpPr>
          <p:cNvPr id="6" name="Rectangle 8"/>
          <p:cNvSpPr>
            <a:spLocks noGrp="1" noChangeArrowheads="1"/>
          </p:cNvSpPr>
          <p:nvPr>
            <p:ph type="ftr" sz="quarter" idx="11"/>
          </p:nvPr>
        </p:nvSpPr>
        <p:spPr>
          <a:ln/>
        </p:spPr>
        <p:txBody>
          <a:bodyPr/>
          <a:lstStyle>
            <a:lvl1pPr>
              <a:defRPr/>
            </a:lvl1pPr>
          </a:lstStyle>
          <a:p>
            <a:pPr>
              <a:defRPr/>
            </a:pPr>
            <a:endParaRPr lang="en-CA"/>
          </a:p>
        </p:txBody>
      </p:sp>
      <p:sp>
        <p:nvSpPr>
          <p:cNvPr id="7" name="Rectangle 9"/>
          <p:cNvSpPr>
            <a:spLocks noGrp="1" noChangeArrowheads="1"/>
          </p:cNvSpPr>
          <p:nvPr>
            <p:ph type="sldNum" sz="quarter" idx="12"/>
          </p:nvPr>
        </p:nvSpPr>
        <p:spPr>
          <a:ln/>
        </p:spPr>
        <p:txBody>
          <a:bodyPr/>
          <a:lstStyle>
            <a:lvl1pPr>
              <a:defRPr/>
            </a:lvl1pPr>
          </a:lstStyle>
          <a:p>
            <a:pPr>
              <a:defRPr/>
            </a:pPr>
            <a:fld id="{99F4A194-491A-4549-B765-EB2014097174}" type="slidenum">
              <a:rPr lang="en-CA"/>
              <a:pPr>
                <a:defRPr/>
              </a:pPr>
              <a:t>‹#›</a:t>
            </a:fld>
            <a:endParaRPr lang="en-CA"/>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dt" sz="half" idx="10"/>
          </p:nvPr>
        </p:nvSpPr>
        <p:spPr>
          <a:ln/>
        </p:spPr>
        <p:txBody>
          <a:bodyPr/>
          <a:lstStyle>
            <a:lvl1pPr>
              <a:defRPr/>
            </a:lvl1pPr>
          </a:lstStyle>
          <a:p>
            <a:pPr>
              <a:defRPr/>
            </a:pPr>
            <a:fld id="{137087C3-3D59-43EE-8F10-50F5B5B0BA58}" type="datetimeFigureOut">
              <a:rPr lang="en-CA"/>
              <a:pPr>
                <a:defRPr/>
              </a:pPr>
              <a:t>29/05/2016</a:t>
            </a:fld>
            <a:endParaRPr lang="en-CA"/>
          </a:p>
        </p:txBody>
      </p:sp>
      <p:sp>
        <p:nvSpPr>
          <p:cNvPr id="5" name="Rectangle 8"/>
          <p:cNvSpPr>
            <a:spLocks noGrp="1" noChangeArrowheads="1"/>
          </p:cNvSpPr>
          <p:nvPr>
            <p:ph type="ftr" sz="quarter" idx="11"/>
          </p:nvPr>
        </p:nvSpPr>
        <p:spPr>
          <a:ln/>
        </p:spPr>
        <p:txBody>
          <a:bodyPr/>
          <a:lstStyle>
            <a:lvl1pPr>
              <a:defRPr/>
            </a:lvl1pPr>
          </a:lstStyle>
          <a:p>
            <a:pPr>
              <a:defRPr/>
            </a:pPr>
            <a:endParaRPr lang="en-CA"/>
          </a:p>
        </p:txBody>
      </p:sp>
      <p:sp>
        <p:nvSpPr>
          <p:cNvPr id="6" name="Rectangle 9"/>
          <p:cNvSpPr>
            <a:spLocks noGrp="1" noChangeArrowheads="1"/>
          </p:cNvSpPr>
          <p:nvPr>
            <p:ph type="sldNum" sz="quarter" idx="12"/>
          </p:nvPr>
        </p:nvSpPr>
        <p:spPr>
          <a:ln/>
        </p:spPr>
        <p:txBody>
          <a:bodyPr/>
          <a:lstStyle>
            <a:lvl1pPr>
              <a:defRPr/>
            </a:lvl1pPr>
          </a:lstStyle>
          <a:p>
            <a:pPr>
              <a:defRPr/>
            </a:pPr>
            <a:fld id="{523EB385-0180-47E9-8124-162E665B92F7}" type="slidenum">
              <a:rPr lang="en-CA"/>
              <a:pPr>
                <a:defRPr/>
              </a:pPr>
              <a:t>‹#›</a:t>
            </a:fld>
            <a:endParaRPr lang="en-C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400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1524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dt" sz="half" idx="10"/>
          </p:nvPr>
        </p:nvSpPr>
        <p:spPr>
          <a:ln/>
        </p:spPr>
        <p:txBody>
          <a:bodyPr/>
          <a:lstStyle>
            <a:lvl1pPr>
              <a:defRPr/>
            </a:lvl1pPr>
          </a:lstStyle>
          <a:p>
            <a:pPr>
              <a:defRPr/>
            </a:pPr>
            <a:fld id="{E6FE2C66-971E-40EF-BBA3-34B2E7B7BA82}" type="datetimeFigureOut">
              <a:rPr lang="en-CA"/>
              <a:pPr>
                <a:defRPr/>
              </a:pPr>
              <a:t>29/05/2016</a:t>
            </a:fld>
            <a:endParaRPr lang="en-CA"/>
          </a:p>
        </p:txBody>
      </p:sp>
      <p:sp>
        <p:nvSpPr>
          <p:cNvPr id="5" name="Rectangle 8"/>
          <p:cNvSpPr>
            <a:spLocks noGrp="1" noChangeArrowheads="1"/>
          </p:cNvSpPr>
          <p:nvPr>
            <p:ph type="ftr" sz="quarter" idx="11"/>
          </p:nvPr>
        </p:nvSpPr>
        <p:spPr>
          <a:ln/>
        </p:spPr>
        <p:txBody>
          <a:bodyPr/>
          <a:lstStyle>
            <a:lvl1pPr>
              <a:defRPr/>
            </a:lvl1pPr>
          </a:lstStyle>
          <a:p>
            <a:pPr>
              <a:defRPr/>
            </a:pPr>
            <a:endParaRPr lang="en-CA"/>
          </a:p>
        </p:txBody>
      </p:sp>
      <p:sp>
        <p:nvSpPr>
          <p:cNvPr id="6" name="Rectangle 9"/>
          <p:cNvSpPr>
            <a:spLocks noGrp="1" noChangeArrowheads="1"/>
          </p:cNvSpPr>
          <p:nvPr>
            <p:ph type="sldNum" sz="quarter" idx="12"/>
          </p:nvPr>
        </p:nvSpPr>
        <p:spPr>
          <a:ln/>
        </p:spPr>
        <p:txBody>
          <a:bodyPr/>
          <a:lstStyle>
            <a:lvl1pPr>
              <a:defRPr/>
            </a:lvl1pPr>
          </a:lstStyle>
          <a:p>
            <a:pPr>
              <a:defRPr/>
            </a:pPr>
            <a:fld id="{6832AC1D-3091-477D-8AC6-776BE804DA80}" type="slidenum">
              <a:rPr lang="en-CA"/>
              <a:pPr>
                <a:defRPr/>
              </a:pPr>
              <a:t>‹#›</a:t>
            </a:fld>
            <a:endParaRPr lang="en-C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8E30E919-D065-4824-B231-01B9092C8E89}" type="datetimeFigureOut">
              <a:rPr lang="en-CA"/>
              <a:pPr>
                <a:defRPr/>
              </a:pPr>
              <a:t>29/05/2016</a:t>
            </a:fld>
            <a:endParaRPr lang="en-CA"/>
          </a:p>
        </p:txBody>
      </p:sp>
      <p:sp>
        <p:nvSpPr>
          <p:cNvPr id="7" name="Footer Placeholder 19"/>
          <p:cNvSpPr>
            <a:spLocks noGrp="1"/>
          </p:cNvSpPr>
          <p:nvPr>
            <p:ph type="ftr" sz="quarter" idx="11"/>
          </p:nvPr>
        </p:nvSpPr>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extLst/>
          </a:lstStyle>
          <a:p>
            <a:pPr>
              <a:defRPr/>
            </a:pPr>
            <a:fld id="{503F4877-9BA9-4842-BD4C-386BA76D7878}" type="slidenum">
              <a:rPr lang="en-CA"/>
              <a:pPr>
                <a:defRPr/>
              </a:pPr>
              <a:t>‹#›</a:t>
            </a:fld>
            <a:endParaRPr lang="en-C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ADD6151C-40CE-45E1-B021-5B16DBAF002A}" type="datetimeFigureOut">
              <a:rPr lang="en-CA"/>
              <a:pPr>
                <a:defRPr/>
              </a:pPr>
              <a:t>29/05/2016</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398B9A3B-FC15-4E52-AF71-C4D834187437}" type="slidenum">
              <a:rPr lang="en-CA"/>
              <a:pPr>
                <a:defRPr/>
              </a:pPr>
              <a:t>‹#›</a:t>
            </a:fld>
            <a:endParaRPr lang="en-CA"/>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4AFF3E53-E0CE-469A-AD22-4F6269782D8E}" type="datetimeFigureOut">
              <a:rPr lang="en-CA"/>
              <a:pPr>
                <a:defRPr/>
              </a:pPr>
              <a:t>29/05/2016</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extLst/>
          </a:lstStyle>
          <a:p>
            <a:pPr>
              <a:defRPr/>
            </a:pPr>
            <a:fld id="{D9DB3F06-7809-43DD-8BDB-86C89AD66B5B}" type="slidenum">
              <a:rPr lang="en-CA"/>
              <a:pPr>
                <a:defRPr/>
              </a:pPr>
              <a:t>‹#›</a:t>
            </a:fld>
            <a:endParaRPr lang="en-CA"/>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A4DF5B71-1082-427B-9423-7ADE66054D40}" type="datetimeFigureOut">
              <a:rPr lang="en-CA"/>
              <a:pPr>
                <a:defRPr/>
              </a:pPr>
              <a:t>29/05/2016</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pPr>
              <a:defRPr/>
            </a:pPr>
            <a:fld id="{2D0CE8E4-FA4E-43FF-88D6-5AF783EF05F1}" type="slidenum">
              <a:rPr lang="en-CA"/>
              <a:pPr>
                <a:defRPr/>
              </a:pPr>
              <a:t>‹#›</a:t>
            </a:fld>
            <a:endParaRPr lang="en-CA"/>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BC25A385-A763-4EAB-904A-093B31FA3A17}" type="datetimeFigureOut">
              <a:rPr lang="en-CA"/>
              <a:pPr>
                <a:defRPr/>
              </a:pPr>
              <a:t>29/05/2016</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extLst/>
          </a:lstStyle>
          <a:p>
            <a:pPr>
              <a:defRPr/>
            </a:pPr>
            <a:fld id="{ABB67EF6-CE9B-44A7-844A-045E109DB3A8}"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5031E1-F1E4-40E5-A295-31C3A28D0550}" type="datetimeFigureOut">
              <a:rPr lang="en-CA"/>
              <a:pPr>
                <a:defRPr/>
              </a:pPr>
              <a:t>29/05/2016</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523CEE2F-A355-4104-ABD7-786D66678390}" type="slidenum">
              <a:rPr lang="en-CA"/>
              <a:pPr>
                <a:defRPr/>
              </a:pPr>
              <a:t>‹#›</a:t>
            </a:fld>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93687753-EFD0-4D86-BCF8-A661DB6BDF94}" type="datetimeFigureOut">
              <a:rPr lang="en-CA"/>
              <a:pPr>
                <a:defRPr/>
              </a:pPr>
              <a:t>29/05/2016</a:t>
            </a:fld>
            <a:endParaRPr lang="en-CA"/>
          </a:p>
        </p:txBody>
      </p:sp>
      <p:sp>
        <p:nvSpPr>
          <p:cNvPr id="4" name="Footer Placeholder 9"/>
          <p:cNvSpPr>
            <a:spLocks noGrp="1"/>
          </p:cNvSpPr>
          <p:nvPr>
            <p:ph type="ftr" sz="quarter" idx="11"/>
          </p:nvPr>
        </p:nvSpPr>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pPr>
              <a:defRPr/>
            </a:pPr>
            <a:fld id="{DA23D856-E592-41DA-AA23-A5D1134F0EE9}" type="slidenum">
              <a:rPr lang="en-CA"/>
              <a:pPr>
                <a:defRPr/>
              </a:pPr>
              <a:t>‹#›</a:t>
            </a:fld>
            <a:endParaRPr lang="en-C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55E6167B-380E-43FE-9A74-F5D6DA7C2FD4}" type="datetimeFigureOut">
              <a:rPr lang="en-CA"/>
              <a:pPr>
                <a:defRPr/>
              </a:pPr>
              <a:t>29/05/2016</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extLst/>
          </a:lstStyle>
          <a:p>
            <a:pPr>
              <a:defRPr/>
            </a:pPr>
            <a:fld id="{1CE3D6E6-2365-47BE-A6AA-45E2C310E3BC}" type="slidenum">
              <a:rPr lang="en-CA"/>
              <a:pPr>
                <a:defRPr/>
              </a:pPr>
              <a:t>‹#›</a:t>
            </a:fld>
            <a:endParaRPr lang="en-C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31A55D7C-2AEF-41C0-8C74-6E119417FDAC}" type="datetimeFigureOut">
              <a:rPr lang="en-CA"/>
              <a:pPr>
                <a:defRPr/>
              </a:pPr>
              <a:t>29/05/2016</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extLst/>
          </a:lstStyle>
          <a:p>
            <a:pPr>
              <a:defRPr/>
            </a:pPr>
            <a:fld id="{1494BE67-BEFB-4B73-A527-DC005F26DA44}" type="slidenum">
              <a:rPr lang="en-CA"/>
              <a:pPr>
                <a:defRPr/>
              </a:pPr>
              <a:t>‹#›</a:t>
            </a:fld>
            <a:endParaRPr lang="en-CA"/>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3B5D9FF9-6975-4B77-A32A-4118C40548BA}" type="datetimeFigureOut">
              <a:rPr lang="en-CA"/>
              <a:pPr>
                <a:defRPr/>
              </a:pPr>
              <a:t>29/05/2016</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extLst/>
          </a:lstStyle>
          <a:p>
            <a:pPr>
              <a:defRPr/>
            </a:pPr>
            <a:fld id="{2667C6C5-9550-4A29-879C-10892A6B6FB2}" type="slidenum">
              <a:rPr lang="en-CA"/>
              <a:pPr>
                <a:defRPr/>
              </a:pPr>
              <a:t>‹#›</a:t>
            </a:fld>
            <a:endParaRPr lang="en-CA"/>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28FD1F1-CD14-4060-AB0E-C866F534D1FF}" type="datetimeFigureOut">
              <a:rPr lang="en-CA"/>
              <a:pPr>
                <a:defRPr/>
              </a:pPr>
              <a:t>29/05/2016</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D89D3478-A27B-4604-BE7B-F6B8F5CE9B3E}" type="slidenum">
              <a:rPr lang="en-CA"/>
              <a:pPr>
                <a:defRPr/>
              </a:pPr>
              <a:t>‹#›</a:t>
            </a:fld>
            <a:endParaRPr lang="en-C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754A5C5-FB0D-4D84-B8C8-EA68A79189AA}" type="datetimeFigureOut">
              <a:rPr lang="en-CA"/>
              <a:pPr>
                <a:defRPr/>
              </a:pPr>
              <a:t>29/05/2016</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DD8698C5-BBEC-40D6-9F41-49693BB277B3}" type="slidenum">
              <a:rPr lang="en-CA"/>
              <a:pPr>
                <a:defRPr/>
              </a:pPr>
              <a:t>‹#›</a:t>
            </a:fld>
            <a:endParaRPr lang="en-CA"/>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28600" y="3886200"/>
            <a:ext cx="8610600" cy="998538"/>
          </a:xfrm>
        </p:spPr>
        <p:txBody>
          <a:bodyPr/>
          <a:lstStyle>
            <a:lvl1pPr algn="ctr">
              <a:defRPr>
                <a:solidFill>
                  <a:schemeClr val="tx1"/>
                </a:solidFill>
              </a:defRPr>
            </a:lvl1pPr>
          </a:lstStyle>
          <a:p>
            <a:r>
              <a:rPr lang="en-US" smtClean="0"/>
              <a:t>Click to edit Master title style</a:t>
            </a:r>
            <a:endParaRPr lang="en-CA"/>
          </a:p>
        </p:txBody>
      </p:sp>
      <p:sp>
        <p:nvSpPr>
          <p:cNvPr id="62467" name="Rectangle 3"/>
          <p:cNvSpPr>
            <a:spLocks noGrp="1" noChangeArrowheads="1"/>
          </p:cNvSpPr>
          <p:nvPr>
            <p:ph type="subTitle" idx="1"/>
          </p:nvPr>
        </p:nvSpPr>
        <p:spPr>
          <a:xfrm>
            <a:off x="228600" y="4953000"/>
            <a:ext cx="8610600" cy="838200"/>
          </a:xfrm>
        </p:spPr>
        <p:txBody>
          <a:bodyPr/>
          <a:lstStyle>
            <a:lvl1pPr marL="0" indent="0" algn="ctr">
              <a:buFont typeface="Wingdings" pitchFamily="2" charset="2"/>
              <a:buNone/>
              <a:defRPr b="1"/>
            </a:lvl1pPr>
          </a:lstStyle>
          <a:p>
            <a:r>
              <a:rPr lang="en-US" smtClean="0"/>
              <a:t>Click to edit Master subtitle style</a:t>
            </a:r>
            <a:endParaRPr lang="en-CA"/>
          </a:p>
        </p:txBody>
      </p:sp>
      <p:sp>
        <p:nvSpPr>
          <p:cNvPr id="4" name="Rectangle 8"/>
          <p:cNvSpPr>
            <a:spLocks noGrp="1" noChangeArrowheads="1"/>
          </p:cNvSpPr>
          <p:nvPr>
            <p:ph type="dt" sz="quarter" idx="10"/>
          </p:nvPr>
        </p:nvSpPr>
        <p:spPr/>
        <p:txBody>
          <a:bodyPr/>
          <a:lstStyle>
            <a:lvl1pPr>
              <a:defRPr/>
            </a:lvl1pPr>
          </a:lstStyle>
          <a:p>
            <a:pPr>
              <a:defRPr/>
            </a:pPr>
            <a:fld id="{F0E280F5-4156-46AF-A460-3220B0B6273C}" type="datetimeFigureOut">
              <a:rPr lang="en-CA"/>
              <a:pPr>
                <a:defRPr/>
              </a:pPr>
              <a:t>29/05/2016</a:t>
            </a:fld>
            <a:endParaRPr lang="en-CA"/>
          </a:p>
        </p:txBody>
      </p:sp>
      <p:sp>
        <p:nvSpPr>
          <p:cNvPr id="5" name="Rectangle 9"/>
          <p:cNvSpPr>
            <a:spLocks noGrp="1" noChangeArrowheads="1"/>
          </p:cNvSpPr>
          <p:nvPr>
            <p:ph type="ftr" sz="quarter" idx="11"/>
          </p:nvPr>
        </p:nvSpPr>
        <p:spPr/>
        <p:txBody>
          <a:bodyPr/>
          <a:lstStyle>
            <a:lvl1pPr>
              <a:defRPr/>
            </a:lvl1pPr>
          </a:lstStyle>
          <a:p>
            <a:pPr>
              <a:defRPr/>
            </a:pPr>
            <a:endParaRPr lang="en-CA"/>
          </a:p>
        </p:txBody>
      </p:sp>
      <p:sp>
        <p:nvSpPr>
          <p:cNvPr id="6" name="Rectangle 10"/>
          <p:cNvSpPr>
            <a:spLocks noGrp="1" noChangeArrowheads="1"/>
          </p:cNvSpPr>
          <p:nvPr>
            <p:ph type="sldNum" sz="quarter" idx="12"/>
          </p:nvPr>
        </p:nvSpPr>
        <p:spPr/>
        <p:txBody>
          <a:bodyPr/>
          <a:lstStyle>
            <a:lvl1pPr>
              <a:defRPr/>
            </a:lvl1pPr>
          </a:lstStyle>
          <a:p>
            <a:pPr>
              <a:defRPr/>
            </a:pPr>
            <a:fld id="{F27DE48A-AF35-4526-8081-91DFCCA718BC}" type="slidenum">
              <a:rPr lang="en-CA"/>
              <a:pPr>
                <a:defRPr/>
              </a:pPr>
              <a:t>‹#›</a:t>
            </a:fld>
            <a:endParaRPr lang="en-CA"/>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dt" sz="half" idx="10"/>
          </p:nvPr>
        </p:nvSpPr>
        <p:spPr>
          <a:ln/>
        </p:spPr>
        <p:txBody>
          <a:bodyPr/>
          <a:lstStyle>
            <a:lvl1pPr>
              <a:defRPr/>
            </a:lvl1pPr>
          </a:lstStyle>
          <a:p>
            <a:pPr>
              <a:defRPr/>
            </a:pPr>
            <a:fld id="{15F12350-6F2B-49F3-BAD2-1AF381839828}" type="datetimeFigureOut">
              <a:rPr lang="en-CA"/>
              <a:pPr>
                <a:defRPr/>
              </a:pPr>
              <a:t>29/05/2016</a:t>
            </a:fld>
            <a:endParaRPr lang="en-CA"/>
          </a:p>
        </p:txBody>
      </p:sp>
      <p:sp>
        <p:nvSpPr>
          <p:cNvPr id="5" name="Rectangle 8"/>
          <p:cNvSpPr>
            <a:spLocks noGrp="1" noChangeArrowheads="1"/>
          </p:cNvSpPr>
          <p:nvPr>
            <p:ph type="ftr" sz="quarter" idx="11"/>
          </p:nvPr>
        </p:nvSpPr>
        <p:spPr>
          <a:ln/>
        </p:spPr>
        <p:txBody>
          <a:bodyPr/>
          <a:lstStyle>
            <a:lvl1pPr>
              <a:defRPr/>
            </a:lvl1pPr>
          </a:lstStyle>
          <a:p>
            <a:pPr>
              <a:defRPr/>
            </a:pPr>
            <a:endParaRPr lang="en-CA"/>
          </a:p>
        </p:txBody>
      </p:sp>
      <p:sp>
        <p:nvSpPr>
          <p:cNvPr id="6" name="Rectangle 9"/>
          <p:cNvSpPr>
            <a:spLocks noGrp="1" noChangeArrowheads="1"/>
          </p:cNvSpPr>
          <p:nvPr>
            <p:ph type="sldNum" sz="quarter" idx="12"/>
          </p:nvPr>
        </p:nvSpPr>
        <p:spPr>
          <a:ln/>
        </p:spPr>
        <p:txBody>
          <a:bodyPr/>
          <a:lstStyle>
            <a:lvl1pPr>
              <a:defRPr/>
            </a:lvl1pPr>
          </a:lstStyle>
          <a:p>
            <a:pPr>
              <a:defRPr/>
            </a:pPr>
            <a:fld id="{967D3026-5CF9-4939-8A74-81E1D8688C02}" type="slidenum">
              <a:rPr lang="en-CA"/>
              <a:pPr>
                <a:defRPr/>
              </a:pPr>
              <a:t>‹#›</a:t>
            </a:fld>
            <a:endParaRPr lang="en-CA"/>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BF21F16C-D422-496D-AC4A-1B771C7AC6E1}" type="datetimeFigureOut">
              <a:rPr lang="en-CA"/>
              <a:pPr>
                <a:defRPr/>
              </a:pPr>
              <a:t>29/05/2016</a:t>
            </a:fld>
            <a:endParaRPr lang="en-CA"/>
          </a:p>
        </p:txBody>
      </p:sp>
      <p:sp>
        <p:nvSpPr>
          <p:cNvPr id="5" name="Rectangle 8"/>
          <p:cNvSpPr>
            <a:spLocks noGrp="1" noChangeArrowheads="1"/>
          </p:cNvSpPr>
          <p:nvPr>
            <p:ph type="ftr" sz="quarter" idx="11"/>
          </p:nvPr>
        </p:nvSpPr>
        <p:spPr>
          <a:ln/>
        </p:spPr>
        <p:txBody>
          <a:bodyPr/>
          <a:lstStyle>
            <a:lvl1pPr>
              <a:defRPr/>
            </a:lvl1pPr>
          </a:lstStyle>
          <a:p>
            <a:pPr>
              <a:defRPr/>
            </a:pPr>
            <a:endParaRPr lang="en-CA"/>
          </a:p>
        </p:txBody>
      </p:sp>
      <p:sp>
        <p:nvSpPr>
          <p:cNvPr id="6" name="Rectangle 9"/>
          <p:cNvSpPr>
            <a:spLocks noGrp="1" noChangeArrowheads="1"/>
          </p:cNvSpPr>
          <p:nvPr>
            <p:ph type="sldNum" sz="quarter" idx="12"/>
          </p:nvPr>
        </p:nvSpPr>
        <p:spPr>
          <a:ln/>
        </p:spPr>
        <p:txBody>
          <a:bodyPr/>
          <a:lstStyle>
            <a:lvl1pPr>
              <a:defRPr/>
            </a:lvl1pPr>
          </a:lstStyle>
          <a:p>
            <a:pPr>
              <a:defRPr/>
            </a:pPr>
            <a:fld id="{D12BCD96-ECAB-46BE-BED0-107801A7FAEC}" type="slidenum">
              <a:rPr lang="en-CA"/>
              <a:pPr>
                <a:defRPr/>
              </a:pPr>
              <a:t>‹#›</a:t>
            </a:fld>
            <a:endParaRPr lang="en-CA"/>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28600" y="16764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10100" y="16764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7"/>
          <p:cNvSpPr>
            <a:spLocks noGrp="1" noChangeArrowheads="1"/>
          </p:cNvSpPr>
          <p:nvPr>
            <p:ph type="dt" sz="half" idx="10"/>
          </p:nvPr>
        </p:nvSpPr>
        <p:spPr>
          <a:ln/>
        </p:spPr>
        <p:txBody>
          <a:bodyPr/>
          <a:lstStyle>
            <a:lvl1pPr>
              <a:defRPr/>
            </a:lvl1pPr>
          </a:lstStyle>
          <a:p>
            <a:pPr>
              <a:defRPr/>
            </a:pPr>
            <a:fld id="{89F14F28-597A-437E-88DC-FEA8878CD144}" type="datetimeFigureOut">
              <a:rPr lang="en-CA"/>
              <a:pPr>
                <a:defRPr/>
              </a:pPr>
              <a:t>29/05/2016</a:t>
            </a:fld>
            <a:endParaRPr lang="en-CA"/>
          </a:p>
        </p:txBody>
      </p:sp>
      <p:sp>
        <p:nvSpPr>
          <p:cNvPr id="6" name="Rectangle 8"/>
          <p:cNvSpPr>
            <a:spLocks noGrp="1" noChangeArrowheads="1"/>
          </p:cNvSpPr>
          <p:nvPr>
            <p:ph type="ftr" sz="quarter" idx="11"/>
          </p:nvPr>
        </p:nvSpPr>
        <p:spPr>
          <a:ln/>
        </p:spPr>
        <p:txBody>
          <a:bodyPr/>
          <a:lstStyle>
            <a:lvl1pPr>
              <a:defRPr/>
            </a:lvl1pPr>
          </a:lstStyle>
          <a:p>
            <a:pPr>
              <a:defRPr/>
            </a:pPr>
            <a:endParaRPr lang="en-CA"/>
          </a:p>
        </p:txBody>
      </p:sp>
      <p:sp>
        <p:nvSpPr>
          <p:cNvPr id="7" name="Rectangle 9"/>
          <p:cNvSpPr>
            <a:spLocks noGrp="1" noChangeArrowheads="1"/>
          </p:cNvSpPr>
          <p:nvPr>
            <p:ph type="sldNum" sz="quarter" idx="12"/>
          </p:nvPr>
        </p:nvSpPr>
        <p:spPr>
          <a:ln/>
        </p:spPr>
        <p:txBody>
          <a:bodyPr/>
          <a:lstStyle>
            <a:lvl1pPr>
              <a:defRPr/>
            </a:lvl1pPr>
          </a:lstStyle>
          <a:p>
            <a:pPr>
              <a:defRPr/>
            </a:pPr>
            <a:fld id="{62B63789-4956-4486-8E8A-05D4840D64FF}"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3F9E6F-C909-4A8F-805E-904AAAD5183B}" type="datetimeFigureOut">
              <a:rPr lang="en-CA"/>
              <a:pPr>
                <a:defRPr/>
              </a:pPr>
              <a:t>29/05/2016</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2FE08870-26D6-41B3-88CB-563A80F477CB}" type="slidenum">
              <a:rPr lang="en-CA"/>
              <a:pPr>
                <a:defRPr/>
              </a:pPr>
              <a:t>‹#›</a:t>
            </a:fld>
            <a:endParaRPr lang="en-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7"/>
          <p:cNvSpPr>
            <a:spLocks noGrp="1" noChangeArrowheads="1"/>
          </p:cNvSpPr>
          <p:nvPr>
            <p:ph type="dt" sz="half" idx="10"/>
          </p:nvPr>
        </p:nvSpPr>
        <p:spPr>
          <a:ln/>
        </p:spPr>
        <p:txBody>
          <a:bodyPr/>
          <a:lstStyle>
            <a:lvl1pPr>
              <a:defRPr/>
            </a:lvl1pPr>
          </a:lstStyle>
          <a:p>
            <a:pPr>
              <a:defRPr/>
            </a:pPr>
            <a:fld id="{0CBC3BE3-38D3-42F4-BB7E-D786B1C65FAC}" type="datetimeFigureOut">
              <a:rPr lang="en-CA"/>
              <a:pPr>
                <a:defRPr/>
              </a:pPr>
              <a:t>29/05/2016</a:t>
            </a:fld>
            <a:endParaRPr lang="en-CA"/>
          </a:p>
        </p:txBody>
      </p:sp>
      <p:sp>
        <p:nvSpPr>
          <p:cNvPr id="8" name="Rectangle 8"/>
          <p:cNvSpPr>
            <a:spLocks noGrp="1" noChangeArrowheads="1"/>
          </p:cNvSpPr>
          <p:nvPr>
            <p:ph type="ftr" sz="quarter" idx="11"/>
          </p:nvPr>
        </p:nvSpPr>
        <p:spPr>
          <a:ln/>
        </p:spPr>
        <p:txBody>
          <a:bodyPr/>
          <a:lstStyle>
            <a:lvl1pPr>
              <a:defRPr/>
            </a:lvl1pPr>
          </a:lstStyle>
          <a:p>
            <a:pPr>
              <a:defRPr/>
            </a:pPr>
            <a:endParaRPr lang="en-CA"/>
          </a:p>
        </p:txBody>
      </p:sp>
      <p:sp>
        <p:nvSpPr>
          <p:cNvPr id="9" name="Rectangle 9"/>
          <p:cNvSpPr>
            <a:spLocks noGrp="1" noChangeArrowheads="1"/>
          </p:cNvSpPr>
          <p:nvPr>
            <p:ph type="sldNum" sz="quarter" idx="12"/>
          </p:nvPr>
        </p:nvSpPr>
        <p:spPr>
          <a:ln/>
        </p:spPr>
        <p:txBody>
          <a:bodyPr/>
          <a:lstStyle>
            <a:lvl1pPr>
              <a:defRPr/>
            </a:lvl1pPr>
          </a:lstStyle>
          <a:p>
            <a:pPr>
              <a:defRPr/>
            </a:pPr>
            <a:fld id="{6FAB22F4-C7EB-4946-A211-2D7A9514B418}" type="slidenum">
              <a:rPr lang="en-CA"/>
              <a:pPr>
                <a:defRPr/>
              </a:pPr>
              <a:t>‹#›</a:t>
            </a:fld>
            <a:endParaRPr lang="en-CA"/>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7"/>
          <p:cNvSpPr>
            <a:spLocks noGrp="1" noChangeArrowheads="1"/>
          </p:cNvSpPr>
          <p:nvPr>
            <p:ph type="dt" sz="half" idx="10"/>
          </p:nvPr>
        </p:nvSpPr>
        <p:spPr>
          <a:ln/>
        </p:spPr>
        <p:txBody>
          <a:bodyPr/>
          <a:lstStyle>
            <a:lvl1pPr>
              <a:defRPr/>
            </a:lvl1pPr>
          </a:lstStyle>
          <a:p>
            <a:pPr>
              <a:defRPr/>
            </a:pPr>
            <a:fld id="{3268E5D2-1C6D-4048-9416-7A2004BEC1E8}" type="datetimeFigureOut">
              <a:rPr lang="en-CA"/>
              <a:pPr>
                <a:defRPr/>
              </a:pPr>
              <a:t>29/05/2016</a:t>
            </a:fld>
            <a:endParaRPr lang="en-CA"/>
          </a:p>
        </p:txBody>
      </p:sp>
      <p:sp>
        <p:nvSpPr>
          <p:cNvPr id="4" name="Rectangle 8"/>
          <p:cNvSpPr>
            <a:spLocks noGrp="1" noChangeArrowheads="1"/>
          </p:cNvSpPr>
          <p:nvPr>
            <p:ph type="ftr" sz="quarter" idx="11"/>
          </p:nvPr>
        </p:nvSpPr>
        <p:spPr>
          <a:ln/>
        </p:spPr>
        <p:txBody>
          <a:bodyPr/>
          <a:lstStyle>
            <a:lvl1pPr>
              <a:defRPr/>
            </a:lvl1pPr>
          </a:lstStyle>
          <a:p>
            <a:pPr>
              <a:defRPr/>
            </a:pPr>
            <a:endParaRPr lang="en-CA"/>
          </a:p>
        </p:txBody>
      </p:sp>
      <p:sp>
        <p:nvSpPr>
          <p:cNvPr id="5" name="Rectangle 9"/>
          <p:cNvSpPr>
            <a:spLocks noGrp="1" noChangeArrowheads="1"/>
          </p:cNvSpPr>
          <p:nvPr>
            <p:ph type="sldNum" sz="quarter" idx="12"/>
          </p:nvPr>
        </p:nvSpPr>
        <p:spPr>
          <a:ln/>
        </p:spPr>
        <p:txBody>
          <a:bodyPr/>
          <a:lstStyle>
            <a:lvl1pPr>
              <a:defRPr/>
            </a:lvl1pPr>
          </a:lstStyle>
          <a:p>
            <a:pPr>
              <a:defRPr/>
            </a:pPr>
            <a:fld id="{1B01D58F-12B8-4B2B-A93C-A110D3DD53B1}" type="slidenum">
              <a:rPr lang="en-CA"/>
              <a:pPr>
                <a:defRPr/>
              </a:pPr>
              <a:t>‹#›</a:t>
            </a:fld>
            <a:endParaRPr lang="en-CA"/>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A8C0B201-C224-4352-8A63-5414E31BB9D7}" type="datetimeFigureOut">
              <a:rPr lang="en-CA"/>
              <a:pPr>
                <a:defRPr/>
              </a:pPr>
              <a:t>29/05/2016</a:t>
            </a:fld>
            <a:endParaRPr lang="en-CA"/>
          </a:p>
        </p:txBody>
      </p:sp>
      <p:sp>
        <p:nvSpPr>
          <p:cNvPr id="3" name="Rectangle 8"/>
          <p:cNvSpPr>
            <a:spLocks noGrp="1" noChangeArrowheads="1"/>
          </p:cNvSpPr>
          <p:nvPr>
            <p:ph type="ftr" sz="quarter" idx="11"/>
          </p:nvPr>
        </p:nvSpPr>
        <p:spPr>
          <a:ln/>
        </p:spPr>
        <p:txBody>
          <a:bodyPr/>
          <a:lstStyle>
            <a:lvl1pPr>
              <a:defRPr/>
            </a:lvl1pPr>
          </a:lstStyle>
          <a:p>
            <a:pPr>
              <a:defRPr/>
            </a:pPr>
            <a:endParaRPr lang="en-CA"/>
          </a:p>
        </p:txBody>
      </p:sp>
      <p:sp>
        <p:nvSpPr>
          <p:cNvPr id="4" name="Rectangle 9"/>
          <p:cNvSpPr>
            <a:spLocks noGrp="1" noChangeArrowheads="1"/>
          </p:cNvSpPr>
          <p:nvPr>
            <p:ph type="sldNum" sz="quarter" idx="12"/>
          </p:nvPr>
        </p:nvSpPr>
        <p:spPr>
          <a:ln/>
        </p:spPr>
        <p:txBody>
          <a:bodyPr/>
          <a:lstStyle>
            <a:lvl1pPr>
              <a:defRPr/>
            </a:lvl1pPr>
          </a:lstStyle>
          <a:p>
            <a:pPr>
              <a:defRPr/>
            </a:pPr>
            <a:fld id="{80F4A9F3-8FB1-4458-8200-577540E7898E}" type="slidenum">
              <a:rPr lang="en-CA"/>
              <a:pPr>
                <a:defRPr/>
              </a:pPr>
              <a:t>‹#›</a:t>
            </a:fld>
            <a:endParaRPr lang="en-CA"/>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1E260EE2-E09F-4FD0-92AA-CE1AC3C6D360}" type="datetimeFigureOut">
              <a:rPr lang="en-CA"/>
              <a:pPr>
                <a:defRPr/>
              </a:pPr>
              <a:t>29/05/2016</a:t>
            </a:fld>
            <a:endParaRPr lang="en-CA"/>
          </a:p>
        </p:txBody>
      </p:sp>
      <p:sp>
        <p:nvSpPr>
          <p:cNvPr id="6" name="Rectangle 8"/>
          <p:cNvSpPr>
            <a:spLocks noGrp="1" noChangeArrowheads="1"/>
          </p:cNvSpPr>
          <p:nvPr>
            <p:ph type="ftr" sz="quarter" idx="11"/>
          </p:nvPr>
        </p:nvSpPr>
        <p:spPr>
          <a:ln/>
        </p:spPr>
        <p:txBody>
          <a:bodyPr/>
          <a:lstStyle>
            <a:lvl1pPr>
              <a:defRPr/>
            </a:lvl1pPr>
          </a:lstStyle>
          <a:p>
            <a:pPr>
              <a:defRPr/>
            </a:pPr>
            <a:endParaRPr lang="en-CA"/>
          </a:p>
        </p:txBody>
      </p:sp>
      <p:sp>
        <p:nvSpPr>
          <p:cNvPr id="7" name="Rectangle 9"/>
          <p:cNvSpPr>
            <a:spLocks noGrp="1" noChangeArrowheads="1"/>
          </p:cNvSpPr>
          <p:nvPr>
            <p:ph type="sldNum" sz="quarter" idx="12"/>
          </p:nvPr>
        </p:nvSpPr>
        <p:spPr>
          <a:ln/>
        </p:spPr>
        <p:txBody>
          <a:bodyPr/>
          <a:lstStyle>
            <a:lvl1pPr>
              <a:defRPr/>
            </a:lvl1pPr>
          </a:lstStyle>
          <a:p>
            <a:pPr>
              <a:defRPr/>
            </a:pPr>
            <a:fld id="{D84EA678-EC8F-4063-81B7-B9233E5E1DF2}" type="slidenum">
              <a:rPr lang="en-CA"/>
              <a:pPr>
                <a:defRPr/>
              </a:pPr>
              <a:t>‹#›</a:t>
            </a:fld>
            <a:endParaRPr lang="en-CA"/>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1C618104-0DE1-4940-8A9A-5E49E121482F}" type="datetimeFigureOut">
              <a:rPr lang="en-CA"/>
              <a:pPr>
                <a:defRPr/>
              </a:pPr>
              <a:t>29/05/2016</a:t>
            </a:fld>
            <a:endParaRPr lang="en-CA"/>
          </a:p>
        </p:txBody>
      </p:sp>
      <p:sp>
        <p:nvSpPr>
          <p:cNvPr id="6" name="Rectangle 8"/>
          <p:cNvSpPr>
            <a:spLocks noGrp="1" noChangeArrowheads="1"/>
          </p:cNvSpPr>
          <p:nvPr>
            <p:ph type="ftr" sz="quarter" idx="11"/>
          </p:nvPr>
        </p:nvSpPr>
        <p:spPr>
          <a:ln/>
        </p:spPr>
        <p:txBody>
          <a:bodyPr/>
          <a:lstStyle>
            <a:lvl1pPr>
              <a:defRPr/>
            </a:lvl1pPr>
          </a:lstStyle>
          <a:p>
            <a:pPr>
              <a:defRPr/>
            </a:pPr>
            <a:endParaRPr lang="en-CA"/>
          </a:p>
        </p:txBody>
      </p:sp>
      <p:sp>
        <p:nvSpPr>
          <p:cNvPr id="7" name="Rectangle 9"/>
          <p:cNvSpPr>
            <a:spLocks noGrp="1" noChangeArrowheads="1"/>
          </p:cNvSpPr>
          <p:nvPr>
            <p:ph type="sldNum" sz="quarter" idx="12"/>
          </p:nvPr>
        </p:nvSpPr>
        <p:spPr>
          <a:ln/>
        </p:spPr>
        <p:txBody>
          <a:bodyPr/>
          <a:lstStyle>
            <a:lvl1pPr>
              <a:defRPr/>
            </a:lvl1pPr>
          </a:lstStyle>
          <a:p>
            <a:pPr>
              <a:defRPr/>
            </a:pPr>
            <a:fld id="{FA09F873-6942-49F2-87E6-314732230D8B}" type="slidenum">
              <a:rPr lang="en-CA"/>
              <a:pPr>
                <a:defRPr/>
              </a:pPr>
              <a:t>‹#›</a:t>
            </a:fld>
            <a:endParaRPr lang="en-CA"/>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dt" sz="half" idx="10"/>
          </p:nvPr>
        </p:nvSpPr>
        <p:spPr>
          <a:ln/>
        </p:spPr>
        <p:txBody>
          <a:bodyPr/>
          <a:lstStyle>
            <a:lvl1pPr>
              <a:defRPr/>
            </a:lvl1pPr>
          </a:lstStyle>
          <a:p>
            <a:pPr>
              <a:defRPr/>
            </a:pPr>
            <a:fld id="{4001A889-5242-451B-9B24-6AC2F541B3EA}" type="datetimeFigureOut">
              <a:rPr lang="en-CA"/>
              <a:pPr>
                <a:defRPr/>
              </a:pPr>
              <a:t>29/05/2016</a:t>
            </a:fld>
            <a:endParaRPr lang="en-CA"/>
          </a:p>
        </p:txBody>
      </p:sp>
      <p:sp>
        <p:nvSpPr>
          <p:cNvPr id="5" name="Rectangle 8"/>
          <p:cNvSpPr>
            <a:spLocks noGrp="1" noChangeArrowheads="1"/>
          </p:cNvSpPr>
          <p:nvPr>
            <p:ph type="ftr" sz="quarter" idx="11"/>
          </p:nvPr>
        </p:nvSpPr>
        <p:spPr>
          <a:ln/>
        </p:spPr>
        <p:txBody>
          <a:bodyPr/>
          <a:lstStyle>
            <a:lvl1pPr>
              <a:defRPr/>
            </a:lvl1pPr>
          </a:lstStyle>
          <a:p>
            <a:pPr>
              <a:defRPr/>
            </a:pPr>
            <a:endParaRPr lang="en-CA"/>
          </a:p>
        </p:txBody>
      </p:sp>
      <p:sp>
        <p:nvSpPr>
          <p:cNvPr id="6" name="Rectangle 9"/>
          <p:cNvSpPr>
            <a:spLocks noGrp="1" noChangeArrowheads="1"/>
          </p:cNvSpPr>
          <p:nvPr>
            <p:ph type="sldNum" sz="quarter" idx="12"/>
          </p:nvPr>
        </p:nvSpPr>
        <p:spPr>
          <a:ln/>
        </p:spPr>
        <p:txBody>
          <a:bodyPr/>
          <a:lstStyle>
            <a:lvl1pPr>
              <a:defRPr/>
            </a:lvl1pPr>
          </a:lstStyle>
          <a:p>
            <a:pPr>
              <a:defRPr/>
            </a:pPr>
            <a:fld id="{9901AE9D-DBE2-4FDF-BE45-49EEFE770028}" type="slidenum">
              <a:rPr lang="en-CA"/>
              <a:pPr>
                <a:defRPr/>
              </a:pPr>
              <a:t>‹#›</a:t>
            </a:fld>
            <a:endParaRPr lang="en-CA"/>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400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152400"/>
            <a:ext cx="6305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dt" sz="half" idx="10"/>
          </p:nvPr>
        </p:nvSpPr>
        <p:spPr>
          <a:ln/>
        </p:spPr>
        <p:txBody>
          <a:bodyPr/>
          <a:lstStyle>
            <a:lvl1pPr>
              <a:defRPr/>
            </a:lvl1pPr>
          </a:lstStyle>
          <a:p>
            <a:pPr>
              <a:defRPr/>
            </a:pPr>
            <a:fld id="{4B62AE45-5859-4172-B258-35CD64C0B10E}" type="datetimeFigureOut">
              <a:rPr lang="en-CA"/>
              <a:pPr>
                <a:defRPr/>
              </a:pPr>
              <a:t>29/05/2016</a:t>
            </a:fld>
            <a:endParaRPr lang="en-CA"/>
          </a:p>
        </p:txBody>
      </p:sp>
      <p:sp>
        <p:nvSpPr>
          <p:cNvPr id="5" name="Rectangle 8"/>
          <p:cNvSpPr>
            <a:spLocks noGrp="1" noChangeArrowheads="1"/>
          </p:cNvSpPr>
          <p:nvPr>
            <p:ph type="ftr" sz="quarter" idx="11"/>
          </p:nvPr>
        </p:nvSpPr>
        <p:spPr>
          <a:ln/>
        </p:spPr>
        <p:txBody>
          <a:bodyPr/>
          <a:lstStyle>
            <a:lvl1pPr>
              <a:defRPr/>
            </a:lvl1pPr>
          </a:lstStyle>
          <a:p>
            <a:pPr>
              <a:defRPr/>
            </a:pPr>
            <a:endParaRPr lang="en-CA"/>
          </a:p>
        </p:txBody>
      </p:sp>
      <p:sp>
        <p:nvSpPr>
          <p:cNvPr id="6" name="Rectangle 9"/>
          <p:cNvSpPr>
            <a:spLocks noGrp="1" noChangeArrowheads="1"/>
          </p:cNvSpPr>
          <p:nvPr>
            <p:ph type="sldNum" sz="quarter" idx="12"/>
          </p:nvPr>
        </p:nvSpPr>
        <p:spPr>
          <a:ln/>
        </p:spPr>
        <p:txBody>
          <a:bodyPr/>
          <a:lstStyle>
            <a:lvl1pPr>
              <a:defRPr/>
            </a:lvl1pPr>
          </a:lstStyle>
          <a:p>
            <a:pPr>
              <a:defRPr/>
            </a:pPr>
            <a:fld id="{90BC7D60-6270-44E3-906E-6BDF2C5C7A85}" type="slidenum">
              <a:rPr lang="en-CA"/>
              <a:pPr>
                <a:defRPr/>
              </a:pPr>
              <a:t>‹#›</a:t>
            </a:fld>
            <a:endParaRPr lang="en-CA"/>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FF3B96AC-C092-4163-834C-1A22B45AEF69}" type="datetimeFigureOut">
              <a:rPr lang="en-CA"/>
              <a:pPr>
                <a:defRPr/>
              </a:pPr>
              <a:t>29/05/2016</a:t>
            </a:fld>
            <a:endParaRPr lang="en-CA"/>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CA"/>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1494E2A5-D608-4B58-A478-80B5CDA8C437}" type="slidenum">
              <a:rPr lang="en-C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B1C8B279-171E-4931-9F37-BF41340AF453}" type="datetimeFigureOut">
              <a:rPr lang="en-CA"/>
              <a:pPr>
                <a:defRPr/>
              </a:pPr>
              <a:t>29/05/2016</a:t>
            </a:fld>
            <a:endParaRPr lang="en-CA"/>
          </a:p>
        </p:txBody>
      </p:sp>
      <p:sp>
        <p:nvSpPr>
          <p:cNvPr id="5" name="Slide Number Placeholder 8"/>
          <p:cNvSpPr>
            <a:spLocks noGrp="1"/>
          </p:cNvSpPr>
          <p:nvPr>
            <p:ph type="sldNum" sz="quarter" idx="11"/>
          </p:nvPr>
        </p:nvSpPr>
        <p:spPr/>
        <p:txBody>
          <a:bodyPr rtlCol="0"/>
          <a:lstStyle>
            <a:lvl1pPr>
              <a:defRPr/>
            </a:lvl1pPr>
          </a:lstStyle>
          <a:p>
            <a:pPr>
              <a:defRPr/>
            </a:pPr>
            <a:fld id="{E07D8498-51EB-4C50-A11B-B0AC85FA02EB}" type="slidenum">
              <a:rPr lang="en-CA"/>
              <a:pPr>
                <a:defRPr/>
              </a:pPr>
              <a:t>‹#›</a:t>
            </a:fld>
            <a:endParaRPr lang="en-CA"/>
          </a:p>
        </p:txBody>
      </p:sp>
      <p:sp>
        <p:nvSpPr>
          <p:cNvPr id="6" name="Footer Placeholder 9"/>
          <p:cNvSpPr>
            <a:spLocks noGrp="1"/>
          </p:cNvSpPr>
          <p:nvPr>
            <p:ph type="ftr" sz="quarter" idx="12"/>
          </p:nvPr>
        </p:nvSpPr>
        <p:spPr/>
        <p:txBody>
          <a:bodyPr rtlCol="0"/>
          <a:lstStyle>
            <a:lvl1pPr>
              <a:defRPr/>
            </a:lvl1pPr>
          </a:lstStyle>
          <a:p>
            <a:pPr>
              <a:defRPr/>
            </a:pPr>
            <a:endParaRPr lang="en-CA"/>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907568C4-408B-403D-974B-D594929B89BB}" type="datetimeFigureOut">
              <a:rPr lang="en-CA"/>
              <a:pPr>
                <a:defRPr/>
              </a:pPr>
              <a:t>29/05/2016</a:t>
            </a:fld>
            <a:endParaRPr lang="en-CA"/>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CA"/>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007CD3F0-9104-4CE5-8D18-F69876D9EF08}"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A3A2704-3893-48AD-AFAF-D21B766D08DC}" type="datetimeFigureOut">
              <a:rPr lang="en-CA"/>
              <a:pPr>
                <a:defRPr/>
              </a:pPr>
              <a:t>29/05/2016</a:t>
            </a:fld>
            <a:endParaRPr lang="en-CA"/>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3"/>
          <p:cNvSpPr>
            <a:spLocks noGrp="1"/>
          </p:cNvSpPr>
          <p:nvPr>
            <p:ph type="sldNum" sz="quarter" idx="12"/>
          </p:nvPr>
        </p:nvSpPr>
        <p:spPr/>
        <p:txBody>
          <a:bodyPr/>
          <a:lstStyle>
            <a:lvl1pPr>
              <a:defRPr/>
            </a:lvl1pPr>
          </a:lstStyle>
          <a:p>
            <a:pPr>
              <a:defRPr/>
            </a:pPr>
            <a:fld id="{552DD562-C91F-44F7-B258-B9D39A0F094F}" type="slidenum">
              <a:rPr lang="en-CA"/>
              <a:pPr>
                <a:defRPr/>
              </a:pPr>
              <a:t>‹#›</a:t>
            </a:fld>
            <a:endParaRPr lang="en-C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688566F-DE53-44C2-9A6A-FDB2D62E0B8F}" type="datetimeFigureOut">
              <a:rPr lang="en-CA"/>
              <a:pPr>
                <a:defRPr/>
              </a:pPr>
              <a:t>29/05/2016</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730B6CBF-DAB1-4C56-84C8-30B960ADDAD5}" type="slidenum">
              <a:rPr lang="en-CA"/>
              <a:pPr>
                <a:defRPr/>
              </a:pPr>
              <a:t>‹#›</a:t>
            </a:fld>
            <a:endParaRPr lang="en-CA"/>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D77B2F83-D798-480A-9F14-FC4CDB690085}" type="datetimeFigureOut">
              <a:rPr lang="en-CA"/>
              <a:pPr>
                <a:defRPr/>
              </a:pPr>
              <a:t>29/05/2016</a:t>
            </a:fld>
            <a:endParaRPr lang="en-CA"/>
          </a:p>
        </p:txBody>
      </p:sp>
      <p:sp>
        <p:nvSpPr>
          <p:cNvPr id="8" name="Footer Placeholder 2"/>
          <p:cNvSpPr>
            <a:spLocks noGrp="1"/>
          </p:cNvSpPr>
          <p:nvPr>
            <p:ph type="ftr" sz="quarter" idx="11"/>
          </p:nvPr>
        </p:nvSpPr>
        <p:spPr/>
        <p:txBody>
          <a:bodyPr/>
          <a:lstStyle>
            <a:lvl1pPr>
              <a:defRPr/>
            </a:lvl1pPr>
          </a:lstStyle>
          <a:p>
            <a:pPr>
              <a:defRPr/>
            </a:pPr>
            <a:endParaRPr lang="en-CA"/>
          </a:p>
        </p:txBody>
      </p:sp>
      <p:sp>
        <p:nvSpPr>
          <p:cNvPr id="9" name="Slide Number Placeholder 22"/>
          <p:cNvSpPr>
            <a:spLocks noGrp="1"/>
          </p:cNvSpPr>
          <p:nvPr>
            <p:ph type="sldNum" sz="quarter" idx="12"/>
          </p:nvPr>
        </p:nvSpPr>
        <p:spPr/>
        <p:txBody>
          <a:bodyPr/>
          <a:lstStyle>
            <a:lvl1pPr>
              <a:defRPr/>
            </a:lvl1pPr>
          </a:lstStyle>
          <a:p>
            <a:pPr>
              <a:defRPr/>
            </a:pPr>
            <a:fld id="{73B445D6-688C-4A4D-B3EC-5B96A32E31BB}" type="slidenum">
              <a:rPr lang="en-CA"/>
              <a:pPr>
                <a:defRPr/>
              </a:pPr>
              <a:t>‹#›</a:t>
            </a:fld>
            <a:endParaRPr lang="en-CA"/>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27377790-C32B-49EC-8B18-09162E34D69B}" type="datetimeFigureOut">
              <a:rPr lang="en-CA"/>
              <a:pPr>
                <a:defRPr/>
              </a:pPr>
              <a:t>29/05/2016</a:t>
            </a:fld>
            <a:endParaRPr lang="en-CA"/>
          </a:p>
        </p:txBody>
      </p:sp>
      <p:sp>
        <p:nvSpPr>
          <p:cNvPr id="4" name="Slide Number Placeholder 6"/>
          <p:cNvSpPr>
            <a:spLocks noGrp="1"/>
          </p:cNvSpPr>
          <p:nvPr>
            <p:ph type="sldNum" sz="quarter" idx="11"/>
          </p:nvPr>
        </p:nvSpPr>
        <p:spPr/>
        <p:txBody>
          <a:bodyPr rtlCol="0"/>
          <a:lstStyle>
            <a:lvl1pPr>
              <a:defRPr/>
            </a:lvl1pPr>
          </a:lstStyle>
          <a:p>
            <a:pPr>
              <a:defRPr/>
            </a:pPr>
            <a:fld id="{B30BFC32-6E5C-4B3C-A32B-D857C687D188}" type="slidenum">
              <a:rPr lang="en-CA"/>
              <a:pPr>
                <a:defRPr/>
              </a:pPr>
              <a:t>‹#›</a:t>
            </a:fld>
            <a:endParaRPr lang="en-CA"/>
          </a:p>
        </p:txBody>
      </p:sp>
      <p:sp>
        <p:nvSpPr>
          <p:cNvPr id="5" name="Footer Placeholder 7"/>
          <p:cNvSpPr>
            <a:spLocks noGrp="1"/>
          </p:cNvSpPr>
          <p:nvPr>
            <p:ph type="ftr" sz="quarter" idx="12"/>
          </p:nvPr>
        </p:nvSpPr>
        <p:spPr/>
        <p:txBody>
          <a:bodyPr rtlCol="0"/>
          <a:lstStyle>
            <a:lvl1pPr>
              <a:defRPr/>
            </a:lvl1pPr>
          </a:lstStyle>
          <a:p>
            <a:pPr>
              <a:defRPr/>
            </a:pPr>
            <a:endParaRPr lang="en-CA"/>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85D82A4-7F54-48DE-AAAC-01FBF3A13125}" type="datetimeFigureOut">
              <a:rPr lang="en-CA"/>
              <a:pPr>
                <a:defRPr/>
              </a:pPr>
              <a:t>29/05/2016</a:t>
            </a:fld>
            <a:endParaRPr lang="en-CA"/>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22"/>
          <p:cNvSpPr>
            <a:spLocks noGrp="1"/>
          </p:cNvSpPr>
          <p:nvPr>
            <p:ph type="sldNum" sz="quarter" idx="12"/>
          </p:nvPr>
        </p:nvSpPr>
        <p:spPr/>
        <p:txBody>
          <a:bodyPr/>
          <a:lstStyle>
            <a:lvl1pPr>
              <a:defRPr/>
            </a:lvl1pPr>
          </a:lstStyle>
          <a:p>
            <a:pPr>
              <a:defRPr/>
            </a:pPr>
            <a:fld id="{5687DF68-D2FA-4818-A022-F85A6DE045F1}" type="slidenum">
              <a:rPr lang="en-CA"/>
              <a:pPr>
                <a:defRPr/>
              </a:pPr>
              <a:t>‹#›</a:t>
            </a:fld>
            <a:endParaRPr lang="en-CA"/>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36F7ACCB-BA86-44AC-AF68-F2EAB6E0379F}" type="datetimeFigureOut">
              <a:rPr lang="en-CA"/>
              <a:pPr>
                <a:defRPr/>
              </a:pPr>
              <a:t>29/05/2016</a:t>
            </a:fld>
            <a:endParaRPr lang="en-CA"/>
          </a:p>
        </p:txBody>
      </p:sp>
      <p:sp>
        <p:nvSpPr>
          <p:cNvPr id="13" name="Slide Number Placeholder 21"/>
          <p:cNvSpPr>
            <a:spLocks noGrp="1"/>
          </p:cNvSpPr>
          <p:nvPr>
            <p:ph type="sldNum" sz="quarter" idx="11"/>
          </p:nvPr>
        </p:nvSpPr>
        <p:spPr/>
        <p:txBody>
          <a:bodyPr rtlCol="0"/>
          <a:lstStyle>
            <a:lvl1pPr>
              <a:defRPr/>
            </a:lvl1pPr>
          </a:lstStyle>
          <a:p>
            <a:pPr>
              <a:defRPr/>
            </a:pPr>
            <a:fld id="{F21FD0AF-D64B-451C-8F75-BCDACBC60337}" type="slidenum">
              <a:rPr lang="en-CA"/>
              <a:pPr>
                <a:defRPr/>
              </a:pPr>
              <a:t>‹#›</a:t>
            </a:fld>
            <a:endParaRPr lang="en-CA"/>
          </a:p>
        </p:txBody>
      </p:sp>
      <p:sp>
        <p:nvSpPr>
          <p:cNvPr id="14" name="Footer Placeholder 22"/>
          <p:cNvSpPr>
            <a:spLocks noGrp="1"/>
          </p:cNvSpPr>
          <p:nvPr>
            <p:ph type="ftr" sz="quarter" idx="12"/>
          </p:nvPr>
        </p:nvSpPr>
        <p:spPr/>
        <p:txBody>
          <a:bodyPr rtlCol="0"/>
          <a:lstStyle>
            <a:lvl1pPr>
              <a:defRPr/>
            </a:lvl1p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15B3B65A-F7F6-409E-BEC8-BAF6914390B8}" type="datetimeFigureOut">
              <a:rPr lang="en-CA"/>
              <a:pPr>
                <a:defRPr/>
              </a:pPr>
              <a:t>29/05/2016</a:t>
            </a:fld>
            <a:endParaRPr lang="en-CA"/>
          </a:p>
        </p:txBody>
      </p:sp>
      <p:sp>
        <p:nvSpPr>
          <p:cNvPr id="13" name="Slide Number Placeholder 17"/>
          <p:cNvSpPr>
            <a:spLocks noGrp="1"/>
          </p:cNvSpPr>
          <p:nvPr>
            <p:ph type="sldNum" sz="quarter" idx="11"/>
          </p:nvPr>
        </p:nvSpPr>
        <p:spPr/>
        <p:txBody>
          <a:bodyPr rtlCol="0"/>
          <a:lstStyle>
            <a:lvl1pPr>
              <a:defRPr/>
            </a:lvl1pPr>
          </a:lstStyle>
          <a:p>
            <a:pPr>
              <a:defRPr/>
            </a:pPr>
            <a:fld id="{6E57CF5F-0A2A-4553-AB3E-06724BA0A4A5}" type="slidenum">
              <a:rPr lang="en-CA"/>
              <a:pPr>
                <a:defRPr/>
              </a:pPr>
              <a:t>‹#›</a:t>
            </a:fld>
            <a:endParaRPr lang="en-CA"/>
          </a:p>
        </p:txBody>
      </p:sp>
      <p:sp>
        <p:nvSpPr>
          <p:cNvPr id="14" name="Footer Placeholder 20"/>
          <p:cNvSpPr>
            <a:spLocks noGrp="1"/>
          </p:cNvSpPr>
          <p:nvPr>
            <p:ph type="ftr" sz="quarter" idx="12"/>
          </p:nvPr>
        </p:nvSpPr>
        <p:spPr/>
        <p:txBody>
          <a:bodyPr rtlCol="0"/>
          <a:lstStyle>
            <a:lvl1pPr>
              <a:defRPr/>
            </a:lvl1pPr>
          </a:lstStyle>
          <a:p>
            <a:pPr>
              <a:defRPr/>
            </a:pPr>
            <a:endParaRPr lang="en-CA"/>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A5836C7-F571-4CF8-AE64-46F376F40010}" type="datetimeFigureOut">
              <a:rPr lang="en-CA"/>
              <a:pPr>
                <a:defRPr/>
              </a:pPr>
              <a:t>29/05/2016</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34D5BCB1-D427-42AD-AD46-A4396731991E}" type="slidenum">
              <a:rPr lang="en-CA"/>
              <a:pPr>
                <a:defRPr/>
              </a:pPr>
              <a:t>‹#›</a:t>
            </a:fld>
            <a:endParaRPr lang="en-CA"/>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F7C845E-1640-4D52-BC74-4AFDB590A544}" type="datetimeFigureOut">
              <a:rPr lang="en-CA"/>
              <a:pPr>
                <a:defRPr/>
              </a:pPr>
              <a:t>29/05/2016</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0A5E454E-1585-4444-AB7A-7365577D25F5}"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4C50BF26-DDC9-4BF0-8700-77A53BE9CD81}" type="datetimeFigureOut">
              <a:rPr lang="en-CA"/>
              <a:pPr>
                <a:defRPr/>
              </a:pPr>
              <a:t>29/05/2016</a:t>
            </a:fld>
            <a:endParaRPr lang="en-CA"/>
          </a:p>
        </p:txBody>
      </p:sp>
      <p:sp>
        <p:nvSpPr>
          <p:cNvPr id="8" name="Footer Placeholder 5"/>
          <p:cNvSpPr>
            <a:spLocks noGrp="1"/>
          </p:cNvSpPr>
          <p:nvPr>
            <p:ph type="ftr" sz="quarter" idx="11"/>
          </p:nvPr>
        </p:nvSpPr>
        <p:spPr/>
        <p:txBody>
          <a:bodyPr/>
          <a:lstStyle>
            <a:lvl1pPr>
              <a:defRPr/>
            </a:lvl1pPr>
          </a:lstStyle>
          <a:p>
            <a:pPr>
              <a:defRPr/>
            </a:pPr>
            <a:endParaRPr lang="en-CA"/>
          </a:p>
        </p:txBody>
      </p:sp>
      <p:sp>
        <p:nvSpPr>
          <p:cNvPr id="9" name="Slide Number Placeholder 6"/>
          <p:cNvSpPr>
            <a:spLocks noGrp="1"/>
          </p:cNvSpPr>
          <p:nvPr>
            <p:ph type="sldNum" sz="quarter" idx="12"/>
          </p:nvPr>
        </p:nvSpPr>
        <p:spPr/>
        <p:txBody>
          <a:bodyPr/>
          <a:lstStyle>
            <a:lvl1pPr>
              <a:defRPr/>
            </a:lvl1pPr>
          </a:lstStyle>
          <a:p>
            <a:pPr>
              <a:defRPr/>
            </a:pPr>
            <a:fld id="{17721131-CB17-475F-ADBF-735FA0303CDA}"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59C65C81-BDAB-4377-9FCC-453A6E368D1F}" type="datetimeFigureOut">
              <a:rPr lang="en-CA"/>
              <a:pPr>
                <a:defRPr/>
              </a:pPr>
              <a:t>29/05/2016</a:t>
            </a:fld>
            <a:endParaRPr lang="en-CA"/>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CA"/>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C53923D3-E1E7-4EFF-B673-E97F3FFECB07}" type="slidenum">
              <a:rPr lang="en-C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12EB40F2-BD66-4EB7-A9AA-F3F1CE2D2E41}" type="datetimeFigureOut">
              <a:rPr lang="en-CA"/>
              <a:pPr>
                <a:defRPr/>
              </a:pPr>
              <a:t>29/05/2016</a:t>
            </a:fld>
            <a:endParaRPr lang="en-CA"/>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en-CA"/>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2C583A03-81D1-4384-99AA-C1558FA5725A}"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964" r:id="rId1"/>
    <p:sldLayoutId id="2147483919" r:id="rId2"/>
    <p:sldLayoutId id="2147483965" r:id="rId3"/>
    <p:sldLayoutId id="2147483920" r:id="rId4"/>
    <p:sldLayoutId id="2147483921" r:id="rId5"/>
    <p:sldLayoutId id="2147483922" r:id="rId6"/>
    <p:sldLayoutId id="2147483966" r:id="rId7"/>
    <p:sldLayoutId id="2147483967" r:id="rId8"/>
    <p:sldLayoutId id="2147483968" r:id="rId9"/>
    <p:sldLayoutId id="2147483923" r:id="rId10"/>
    <p:sldLayoutId id="2147483969"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060"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505AA883-CE44-441C-87C6-88F05C59B984}" type="datetimeFigureOut">
              <a:rPr lang="en-CA"/>
              <a:pPr>
                <a:defRPr/>
              </a:pPr>
              <a:t>29/05/2016</a:t>
            </a:fld>
            <a:endParaRPr lang="en-CA"/>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CA"/>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598A1407-C963-46C7-9CB2-C49F8C34E7D6}" type="slidenum">
              <a:rPr lang="en-CA"/>
              <a:pPr>
                <a:defRPr/>
              </a:pPr>
              <a:t>‹#›</a:t>
            </a:fld>
            <a:endParaRPr lang="en-CA"/>
          </a:p>
        </p:txBody>
      </p:sp>
    </p:spTree>
  </p:cSld>
  <p:clrMap bg1="dk1" tx1="lt1" bg2="dk2" tx2="lt2" accent1="accent1" accent2="accent2" accent3="accent3" accent4="accent4" accent5="accent5" accent6="accent6" hlink="hlink" folHlink="folHlink"/>
  <p:sldLayoutIdLst>
    <p:sldLayoutId id="2147483970" r:id="rId1"/>
    <p:sldLayoutId id="2147483924" r:id="rId2"/>
    <p:sldLayoutId id="2147483971" r:id="rId3"/>
    <p:sldLayoutId id="2147483972" r:id="rId4"/>
    <p:sldLayoutId id="2147483973" r:id="rId5"/>
    <p:sldLayoutId id="2147483925" r:id="rId6"/>
    <p:sldLayoutId id="2147483974" r:id="rId7"/>
    <p:sldLayoutId id="2147483926" r:id="rId8"/>
    <p:sldLayoutId id="2147483975" r:id="rId9"/>
    <p:sldLayoutId id="2147483927" r:id="rId10"/>
    <p:sldLayoutId id="2147483928"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3081"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BE07CC5F-1949-4D5C-AD4D-60E41627C4D5}" type="datetimeFigureOut">
              <a:rPr lang="en-CA"/>
              <a:pPr>
                <a:defRPr/>
              </a:pPr>
              <a:t>29/05/2016</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F8EF02E-7283-4B88-9B28-46E180D9001E}" type="slidenum">
              <a:rPr lang="en-CA"/>
              <a:pPr>
                <a:defRPr/>
              </a:pPr>
              <a:t>‹#›</a:t>
            </a:fld>
            <a:endParaRPr lang="en-CA"/>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76" r:id="rId1"/>
    <p:sldLayoutId id="2147483929" r:id="rId2"/>
    <p:sldLayoutId id="2147483977" r:id="rId3"/>
    <p:sldLayoutId id="2147483930" r:id="rId4"/>
    <p:sldLayoutId id="2147483978" r:id="rId5"/>
    <p:sldLayoutId id="2147483931" r:id="rId6"/>
    <p:sldLayoutId id="2147483979" r:id="rId7"/>
    <p:sldLayoutId id="2147483980" r:id="rId8"/>
    <p:sldLayoutId id="2147483981" r:id="rId9"/>
    <p:sldLayoutId id="2147483932" r:id="rId10"/>
    <p:sldLayoutId id="2147483933"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371600" y="152400"/>
            <a:ext cx="7467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title style</a:t>
            </a:r>
          </a:p>
        </p:txBody>
      </p:sp>
      <p:sp>
        <p:nvSpPr>
          <p:cNvPr id="4099" name="Rectangle 3"/>
          <p:cNvSpPr>
            <a:spLocks noGrp="1" noChangeArrowheads="1"/>
          </p:cNvSpPr>
          <p:nvPr>
            <p:ph type="body" idx="1"/>
          </p:nvPr>
        </p:nvSpPr>
        <p:spPr bwMode="auto">
          <a:xfrm>
            <a:off x="228600" y="16764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61447"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B28632C5-77D7-47FC-8531-1D351BC71F5E}" type="datetimeFigureOut">
              <a:rPr lang="en-CA"/>
              <a:pPr>
                <a:defRPr/>
              </a:pPr>
              <a:t>29/05/2016</a:t>
            </a:fld>
            <a:endParaRPr lang="en-CA"/>
          </a:p>
        </p:txBody>
      </p:sp>
      <p:sp>
        <p:nvSpPr>
          <p:cNvPr id="61448"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CA"/>
          </a:p>
        </p:txBody>
      </p:sp>
      <p:sp>
        <p:nvSpPr>
          <p:cNvPr id="61449"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E80EDC8-D023-4EEF-B48B-521DBC0BA2BC}"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982"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rtl="0" eaLnBrk="0" fontAlgn="base" hangingPunct="0">
        <a:spcBef>
          <a:spcPct val="0"/>
        </a:spcBef>
        <a:spcAft>
          <a:spcPct val="0"/>
        </a:spcAft>
        <a:defRPr kumimoji="1" sz="4400" b="1">
          <a:solidFill>
            <a:schemeClr val="bg1"/>
          </a:solidFill>
          <a:latin typeface="+mj-lt"/>
          <a:ea typeface="+mj-ea"/>
          <a:cs typeface="+mj-cs"/>
        </a:defRPr>
      </a:lvl1pPr>
      <a:lvl2pPr algn="l" rtl="0" eaLnBrk="0" fontAlgn="base" hangingPunct="0">
        <a:spcBef>
          <a:spcPct val="0"/>
        </a:spcBef>
        <a:spcAft>
          <a:spcPct val="0"/>
        </a:spcAft>
        <a:defRPr kumimoji="1" sz="4400" b="1">
          <a:solidFill>
            <a:schemeClr val="bg1"/>
          </a:solidFill>
          <a:latin typeface="Arial" charset="0"/>
        </a:defRPr>
      </a:lvl2pPr>
      <a:lvl3pPr algn="l" rtl="0" eaLnBrk="0" fontAlgn="base" hangingPunct="0">
        <a:spcBef>
          <a:spcPct val="0"/>
        </a:spcBef>
        <a:spcAft>
          <a:spcPct val="0"/>
        </a:spcAft>
        <a:defRPr kumimoji="1" sz="4400" b="1">
          <a:solidFill>
            <a:schemeClr val="bg1"/>
          </a:solidFill>
          <a:latin typeface="Arial" charset="0"/>
        </a:defRPr>
      </a:lvl3pPr>
      <a:lvl4pPr algn="l" rtl="0" eaLnBrk="0" fontAlgn="base" hangingPunct="0">
        <a:spcBef>
          <a:spcPct val="0"/>
        </a:spcBef>
        <a:spcAft>
          <a:spcPct val="0"/>
        </a:spcAft>
        <a:defRPr kumimoji="1" sz="4400" b="1">
          <a:solidFill>
            <a:schemeClr val="bg1"/>
          </a:solidFill>
          <a:latin typeface="Arial" charset="0"/>
        </a:defRPr>
      </a:lvl4pPr>
      <a:lvl5pPr algn="l" rtl="0" eaLnBrk="0" fontAlgn="base" hangingPunct="0">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p:titleStyle>
    <p:bodyStyle>
      <a:lvl1pPr marL="342900" indent="-342900" algn="l" rtl="0" eaLnBrk="0" fontAlgn="base" hangingPunct="0">
        <a:spcBef>
          <a:spcPct val="20000"/>
        </a:spcBef>
        <a:spcAft>
          <a:spcPct val="0"/>
        </a:spcAft>
        <a:buClr>
          <a:srgbClr val="0000D4"/>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D4"/>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0000D4"/>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0000D4"/>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0000D4"/>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0000D4"/>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0000D4"/>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5129"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77B358C7-F981-4C67-A37A-FAF0E54644DF}" type="datetimeFigureOut">
              <a:rPr lang="en-CA"/>
              <a:pPr>
                <a:defRPr/>
              </a:pPr>
              <a:t>29/05/2016</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B75492EB-5F48-4516-8C29-9A4DC20435D5}" type="slidenum">
              <a:rPr lang="en-CA"/>
              <a:pPr>
                <a:defRPr/>
              </a:pPr>
              <a:t>‹#›</a:t>
            </a:fld>
            <a:endParaRPr lang="en-CA"/>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83" r:id="rId1"/>
    <p:sldLayoutId id="2147483944" r:id="rId2"/>
    <p:sldLayoutId id="2147483984" r:id="rId3"/>
    <p:sldLayoutId id="2147483945" r:id="rId4"/>
    <p:sldLayoutId id="2147483985" r:id="rId5"/>
    <p:sldLayoutId id="2147483946" r:id="rId6"/>
    <p:sldLayoutId id="2147483986" r:id="rId7"/>
    <p:sldLayoutId id="2147483987" r:id="rId8"/>
    <p:sldLayoutId id="2147483988" r:id="rId9"/>
    <p:sldLayoutId id="2147483947" r:id="rId10"/>
    <p:sldLayoutId id="2147483948"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371600" y="152400"/>
            <a:ext cx="7467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title style</a:t>
            </a:r>
          </a:p>
        </p:txBody>
      </p:sp>
      <p:sp>
        <p:nvSpPr>
          <p:cNvPr id="6147" name="Rectangle 3"/>
          <p:cNvSpPr>
            <a:spLocks noGrp="1" noChangeArrowheads="1"/>
          </p:cNvSpPr>
          <p:nvPr>
            <p:ph type="body" idx="1"/>
          </p:nvPr>
        </p:nvSpPr>
        <p:spPr bwMode="auto">
          <a:xfrm>
            <a:off x="228600" y="16764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61447"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9DC74505-E79E-471F-9B8A-D5EAB820E11A}" type="datetimeFigureOut">
              <a:rPr lang="en-CA"/>
              <a:pPr>
                <a:defRPr/>
              </a:pPr>
              <a:t>29/05/2016</a:t>
            </a:fld>
            <a:endParaRPr lang="en-CA"/>
          </a:p>
        </p:txBody>
      </p:sp>
      <p:sp>
        <p:nvSpPr>
          <p:cNvPr id="61448"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CA"/>
          </a:p>
        </p:txBody>
      </p:sp>
      <p:sp>
        <p:nvSpPr>
          <p:cNvPr id="61449"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D36D333-7CFE-45DF-A198-766DE5440A3C}"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98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0" fontAlgn="base" hangingPunct="0">
        <a:spcBef>
          <a:spcPct val="0"/>
        </a:spcBef>
        <a:spcAft>
          <a:spcPct val="0"/>
        </a:spcAft>
        <a:defRPr kumimoji="1" sz="4400" b="1">
          <a:solidFill>
            <a:schemeClr val="bg1"/>
          </a:solidFill>
          <a:latin typeface="+mj-lt"/>
          <a:ea typeface="+mj-ea"/>
          <a:cs typeface="+mj-cs"/>
        </a:defRPr>
      </a:lvl1pPr>
      <a:lvl2pPr algn="l" rtl="0" eaLnBrk="0" fontAlgn="base" hangingPunct="0">
        <a:spcBef>
          <a:spcPct val="0"/>
        </a:spcBef>
        <a:spcAft>
          <a:spcPct val="0"/>
        </a:spcAft>
        <a:defRPr kumimoji="1" sz="4400" b="1">
          <a:solidFill>
            <a:schemeClr val="bg1"/>
          </a:solidFill>
          <a:latin typeface="Arial" charset="0"/>
        </a:defRPr>
      </a:lvl2pPr>
      <a:lvl3pPr algn="l" rtl="0" eaLnBrk="0" fontAlgn="base" hangingPunct="0">
        <a:spcBef>
          <a:spcPct val="0"/>
        </a:spcBef>
        <a:spcAft>
          <a:spcPct val="0"/>
        </a:spcAft>
        <a:defRPr kumimoji="1" sz="4400" b="1">
          <a:solidFill>
            <a:schemeClr val="bg1"/>
          </a:solidFill>
          <a:latin typeface="Arial" charset="0"/>
        </a:defRPr>
      </a:lvl3pPr>
      <a:lvl4pPr algn="l" rtl="0" eaLnBrk="0" fontAlgn="base" hangingPunct="0">
        <a:spcBef>
          <a:spcPct val="0"/>
        </a:spcBef>
        <a:spcAft>
          <a:spcPct val="0"/>
        </a:spcAft>
        <a:defRPr kumimoji="1" sz="4400" b="1">
          <a:solidFill>
            <a:schemeClr val="bg1"/>
          </a:solidFill>
          <a:latin typeface="Arial" charset="0"/>
        </a:defRPr>
      </a:lvl4pPr>
      <a:lvl5pPr algn="l" rtl="0" eaLnBrk="0" fontAlgn="base" hangingPunct="0">
        <a:spcBef>
          <a:spcPct val="0"/>
        </a:spcBef>
        <a:spcAft>
          <a:spcPct val="0"/>
        </a:spcAft>
        <a:defRPr kumimoji="1" sz="4400" b="1">
          <a:solidFill>
            <a:schemeClr val="bg1"/>
          </a:solidFill>
          <a:latin typeface="Arial" charset="0"/>
        </a:defRPr>
      </a:lvl5pPr>
      <a:lvl6pPr marL="457200" algn="l" rtl="0" eaLnBrk="1" fontAlgn="base" hangingPunct="1">
        <a:spcBef>
          <a:spcPct val="0"/>
        </a:spcBef>
        <a:spcAft>
          <a:spcPct val="0"/>
        </a:spcAft>
        <a:defRPr kumimoji="1" sz="4400" b="1">
          <a:solidFill>
            <a:schemeClr val="bg1"/>
          </a:solidFill>
          <a:latin typeface="Arial" charset="0"/>
        </a:defRPr>
      </a:lvl6pPr>
      <a:lvl7pPr marL="914400" algn="l" rtl="0" eaLnBrk="1" fontAlgn="base" hangingPunct="1">
        <a:spcBef>
          <a:spcPct val="0"/>
        </a:spcBef>
        <a:spcAft>
          <a:spcPct val="0"/>
        </a:spcAft>
        <a:defRPr kumimoji="1" sz="4400" b="1">
          <a:solidFill>
            <a:schemeClr val="bg1"/>
          </a:solidFill>
          <a:latin typeface="Arial" charset="0"/>
        </a:defRPr>
      </a:lvl7pPr>
      <a:lvl8pPr marL="1371600" algn="l" rtl="0" eaLnBrk="1" fontAlgn="base" hangingPunct="1">
        <a:spcBef>
          <a:spcPct val="0"/>
        </a:spcBef>
        <a:spcAft>
          <a:spcPct val="0"/>
        </a:spcAft>
        <a:defRPr kumimoji="1" sz="4400" b="1">
          <a:solidFill>
            <a:schemeClr val="bg1"/>
          </a:solidFill>
          <a:latin typeface="Arial" charset="0"/>
        </a:defRPr>
      </a:lvl8pPr>
      <a:lvl9pPr marL="1828800" algn="l" rtl="0" eaLnBrk="1" fontAlgn="base" hangingPunct="1">
        <a:spcBef>
          <a:spcPct val="0"/>
        </a:spcBef>
        <a:spcAft>
          <a:spcPct val="0"/>
        </a:spcAft>
        <a:defRPr kumimoji="1" sz="4400" b="1">
          <a:solidFill>
            <a:schemeClr val="bg1"/>
          </a:solidFill>
          <a:latin typeface="Arial" charset="0"/>
        </a:defRPr>
      </a:lvl9pPr>
    </p:titleStyle>
    <p:bodyStyle>
      <a:lvl1pPr marL="342900" indent="-342900" algn="l" rtl="0" eaLnBrk="0" fontAlgn="base" hangingPunct="0">
        <a:spcBef>
          <a:spcPct val="20000"/>
        </a:spcBef>
        <a:spcAft>
          <a:spcPct val="0"/>
        </a:spcAft>
        <a:buClr>
          <a:srgbClr val="0000D4"/>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D4"/>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0000D4"/>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0000D4"/>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0000D4"/>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0000D4"/>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0000D4"/>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717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0E75749F-760E-49C7-BDEE-1BB24B28B6D2}" type="datetimeFigureOut">
              <a:rPr lang="en-CA"/>
              <a:pPr>
                <a:defRPr/>
              </a:pPr>
              <a:t>29/05/2016</a:t>
            </a:fld>
            <a:endParaRPr lang="en-CA"/>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2357F0C0-F751-4021-966B-529E9877F870}"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59" r:id="rId4"/>
    <p:sldLayoutId id="2147483960" r:id="rId5"/>
    <p:sldLayoutId id="2147483993" r:id="rId6"/>
    <p:sldLayoutId id="2147483961" r:id="rId7"/>
    <p:sldLayoutId id="2147483994" r:id="rId8"/>
    <p:sldLayoutId id="2147483995" r:id="rId9"/>
    <p:sldLayoutId id="2147483962" r:id="rId10"/>
    <p:sldLayoutId id="214748396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www.makeitsolar.com/images/batter_circuit_001.gif"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sub.allaboutcircuits.com/images/02001.png"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CA" dirty="0" smtClean="0">
                <a:solidFill>
                  <a:schemeClr val="accent1">
                    <a:satMod val="150000"/>
                  </a:schemeClr>
                </a:solidFill>
              </a:rPr>
              <a:t>Unit 3 Review</a:t>
            </a:r>
            <a:r>
              <a:rPr lang="en-CA" smtClean="0">
                <a:solidFill>
                  <a:schemeClr val="accent1">
                    <a:satMod val="150000"/>
                  </a:schemeClr>
                </a:solidFill>
              </a:rPr>
              <a:t>: Physics</a:t>
            </a:r>
            <a:endParaRPr lang="en-CA" dirty="0">
              <a:solidFill>
                <a:schemeClr val="accent1">
                  <a:satMod val="150000"/>
                </a:schemeClr>
              </a:solidFill>
            </a:endParaRPr>
          </a:p>
        </p:txBody>
      </p:sp>
      <p:sp>
        <p:nvSpPr>
          <p:cNvPr id="40963" name="Subtitle 2"/>
          <p:cNvSpPr>
            <a:spLocks noGrp="1"/>
          </p:cNvSpPr>
          <p:nvPr>
            <p:ph type="subTitle" idx="1"/>
          </p:nvPr>
        </p:nvSpPr>
        <p:spPr>
          <a:xfrm>
            <a:off x="685800" y="1828800"/>
            <a:ext cx="8077200" cy="1500188"/>
          </a:xfrm>
        </p:spPr>
        <p:txBody>
          <a:bodyPr/>
          <a:lstStyle/>
          <a:p>
            <a:pPr eaLnBrk="1" hangingPunct="1"/>
            <a:endParaRPr lang="en-CA"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47664" y="332656"/>
            <a:ext cx="6781800" cy="960438"/>
          </a:xfrm>
        </p:spPr>
        <p:txBody>
          <a:bodyPr>
            <a:normAutofit fontScale="90000"/>
          </a:bodyPr>
          <a:lstStyle/>
          <a:p>
            <a:pPr eaLnBrk="1" hangingPunct="1">
              <a:defRPr/>
            </a:pPr>
            <a:r>
              <a:rPr lang="en-CA" dirty="0" smtClean="0"/>
              <a:t>Laws of Attraction and Repulsion</a:t>
            </a:r>
          </a:p>
        </p:txBody>
      </p:sp>
      <p:sp>
        <p:nvSpPr>
          <p:cNvPr id="50179" name="Content Placeholder 2"/>
          <p:cNvSpPr>
            <a:spLocks noGrp="1"/>
          </p:cNvSpPr>
          <p:nvPr>
            <p:ph idx="1"/>
          </p:nvPr>
        </p:nvSpPr>
        <p:spPr>
          <a:xfrm>
            <a:off x="1619250" y="2565400"/>
            <a:ext cx="7273925" cy="3306763"/>
          </a:xfrm>
        </p:spPr>
        <p:txBody>
          <a:bodyPr/>
          <a:lstStyle/>
          <a:p>
            <a:pPr eaLnBrk="1" hangingPunct="1"/>
            <a:r>
              <a:rPr lang="en-CA" smtClean="0"/>
              <a:t>objects with the same charge are placed close together, the objects repel each other.</a:t>
            </a:r>
          </a:p>
          <a:p>
            <a:pPr eaLnBrk="1" hangingPunct="1"/>
            <a:endParaRPr lang="en-CA" smtClean="0"/>
          </a:p>
        </p:txBody>
      </p:sp>
      <p:pic>
        <p:nvPicPr>
          <p:cNvPr id="50180" name="Picture 2" descr="http://www.humanthermodynamics.com/similar_negative_charges_repel_md_wht.gif"/>
          <p:cNvPicPr>
            <a:picLocks noChangeAspect="1" noChangeArrowheads="1" noCrop="1"/>
          </p:cNvPicPr>
          <p:nvPr/>
        </p:nvPicPr>
        <p:blipFill>
          <a:blip r:embed="rId2" cstate="print"/>
          <a:srcRect/>
          <a:stretch>
            <a:fillRect/>
          </a:stretch>
        </p:blipFill>
        <p:spPr bwMode="auto">
          <a:xfrm>
            <a:off x="5435600" y="4221163"/>
            <a:ext cx="2390775" cy="1838325"/>
          </a:xfrm>
          <a:prstGeom prst="rect">
            <a:avLst/>
          </a:prstGeom>
          <a:noFill/>
          <a:ln w="9525">
            <a:noFill/>
            <a:miter lim="800000"/>
            <a:headEnd/>
            <a:tailEnd/>
          </a:ln>
        </p:spPr>
      </p:pic>
      <p:pic>
        <p:nvPicPr>
          <p:cNvPr id="50181" name="Picture 4" descr="http://www.humanthermodynamics.com/similar_positive_charges_repel_md_wht.gif"/>
          <p:cNvPicPr>
            <a:picLocks noChangeAspect="1" noChangeArrowheads="1" noCrop="1"/>
          </p:cNvPicPr>
          <p:nvPr/>
        </p:nvPicPr>
        <p:blipFill>
          <a:blip r:embed="rId3" cstate="print"/>
          <a:srcRect/>
          <a:stretch>
            <a:fillRect/>
          </a:stretch>
        </p:blipFill>
        <p:spPr bwMode="auto">
          <a:xfrm>
            <a:off x="2195513" y="4292600"/>
            <a:ext cx="2520950"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CA" dirty="0" smtClean="0"/>
              <a:t>Electrical Insulators and Conductors</a:t>
            </a:r>
            <a:endParaRPr lang="en-CA" dirty="0"/>
          </a:p>
        </p:txBody>
      </p:sp>
      <p:sp>
        <p:nvSpPr>
          <p:cNvPr id="51203" name="Content Placeholder 2"/>
          <p:cNvSpPr>
            <a:spLocks noGrp="1"/>
          </p:cNvSpPr>
          <p:nvPr>
            <p:ph idx="1"/>
          </p:nvPr>
        </p:nvSpPr>
        <p:spPr>
          <a:xfrm>
            <a:off x="250825" y="1268413"/>
            <a:ext cx="8893175" cy="4525962"/>
          </a:xfrm>
        </p:spPr>
        <p:txBody>
          <a:bodyPr/>
          <a:lstStyle/>
          <a:p>
            <a:r>
              <a:rPr lang="en-CA" smtClean="0"/>
              <a:t>Materials that hold onto their electrons and do not allow them to move easily are called electrical insulators. </a:t>
            </a:r>
            <a:endParaRPr lang="en-CA" sz="2800" smtClean="0"/>
          </a:p>
          <a:p>
            <a:pPr lvl="1"/>
            <a:r>
              <a:rPr lang="en-CA" smtClean="0"/>
              <a:t>An electrical </a:t>
            </a:r>
            <a:r>
              <a:rPr lang="en-CA" b="1" smtClean="0"/>
              <a:t>insulator </a:t>
            </a:r>
            <a:r>
              <a:rPr lang="en-CA" b="1" smtClean="0">
                <a:solidFill>
                  <a:srgbClr val="002060"/>
                </a:solidFill>
              </a:rPr>
              <a:t>is a solid, liquid, or gas that resists or blocks the movement of electrons</a:t>
            </a:r>
            <a:r>
              <a:rPr lang="en-CA" smtClean="0"/>
              <a:t>. </a:t>
            </a:r>
            <a:endParaRPr lang="en-CA" sz="2400" smtClean="0"/>
          </a:p>
          <a:p>
            <a:pPr lvl="2"/>
            <a:r>
              <a:rPr lang="en-CA" smtClean="0"/>
              <a:t>Example: Dry wood, glass, and plastic.</a:t>
            </a:r>
            <a:endParaRPr lang="en-CA" sz="2000" smtClean="0"/>
          </a:p>
          <a:p>
            <a:r>
              <a:rPr lang="en-CA" smtClean="0"/>
              <a:t>An insulator can hold a static charge because static charges remain nearly fixed in place.</a:t>
            </a:r>
          </a:p>
        </p:txBody>
      </p:sp>
      <p:pic>
        <p:nvPicPr>
          <p:cNvPr id="51204" name="Picture 2"/>
          <p:cNvPicPr>
            <a:picLocks noChangeAspect="1" noChangeArrowheads="1"/>
          </p:cNvPicPr>
          <p:nvPr/>
        </p:nvPicPr>
        <p:blipFill>
          <a:blip r:embed="rId2" cstate="print"/>
          <a:srcRect/>
          <a:stretch>
            <a:fillRect/>
          </a:stretch>
        </p:blipFill>
        <p:spPr bwMode="auto">
          <a:xfrm>
            <a:off x="3276600" y="5300663"/>
            <a:ext cx="2801938" cy="22161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CA" dirty="0" smtClean="0"/>
              <a:t>Electrical Insulators and Conductors</a:t>
            </a:r>
            <a:endParaRPr lang="en-CA" dirty="0"/>
          </a:p>
        </p:txBody>
      </p:sp>
      <p:sp>
        <p:nvSpPr>
          <p:cNvPr id="52227" name="Content Placeholder 2"/>
          <p:cNvSpPr>
            <a:spLocks noGrp="1"/>
          </p:cNvSpPr>
          <p:nvPr>
            <p:ph idx="1"/>
          </p:nvPr>
        </p:nvSpPr>
        <p:spPr/>
        <p:txBody>
          <a:bodyPr/>
          <a:lstStyle/>
          <a:p>
            <a:r>
              <a:rPr lang="en-CA" smtClean="0"/>
              <a:t>Materials that allow electrons to change positions are called </a:t>
            </a:r>
            <a:r>
              <a:rPr lang="en-CA" b="1" smtClean="0"/>
              <a:t>conductors</a:t>
            </a:r>
            <a:r>
              <a:rPr lang="en-CA" smtClean="0"/>
              <a:t>. </a:t>
            </a:r>
          </a:p>
          <a:p>
            <a:r>
              <a:rPr lang="en-CA" b="1" smtClean="0"/>
              <a:t>Conduction </a:t>
            </a:r>
            <a:r>
              <a:rPr lang="en-CA" b="1" smtClean="0">
                <a:solidFill>
                  <a:srgbClr val="002060"/>
                </a:solidFill>
              </a:rPr>
              <a:t>is the movement or transmission of electrons through a substance</a:t>
            </a:r>
            <a:r>
              <a:rPr lang="en-CA" smtClean="0"/>
              <a:t>. </a:t>
            </a:r>
          </a:p>
          <a:p>
            <a:r>
              <a:rPr lang="en-CA" smtClean="0"/>
              <a:t>Examples: metals such copper and aluminum. </a:t>
            </a:r>
          </a:p>
          <a:p>
            <a:endParaRPr lang="en-CA" smtClean="0"/>
          </a:p>
        </p:txBody>
      </p:sp>
      <p:pic>
        <p:nvPicPr>
          <p:cNvPr id="52228" name="Picture 2"/>
          <p:cNvPicPr>
            <a:picLocks noChangeAspect="1" noChangeArrowheads="1"/>
          </p:cNvPicPr>
          <p:nvPr/>
        </p:nvPicPr>
        <p:blipFill>
          <a:blip r:embed="rId2" cstate="print"/>
          <a:srcRect/>
          <a:stretch>
            <a:fillRect/>
          </a:stretch>
        </p:blipFill>
        <p:spPr bwMode="auto">
          <a:xfrm>
            <a:off x="2771775" y="4221163"/>
            <a:ext cx="3600450" cy="26511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a:defRPr/>
            </a:pPr>
            <a:r>
              <a:rPr lang="en-CA" smtClean="0"/>
              <a:t>Charging By Contact</a:t>
            </a:r>
          </a:p>
        </p:txBody>
      </p:sp>
      <p:sp>
        <p:nvSpPr>
          <p:cNvPr id="53251" name="Content Placeholder 2"/>
          <p:cNvSpPr>
            <a:spLocks noGrp="1"/>
          </p:cNvSpPr>
          <p:nvPr>
            <p:ph sz="quarter" idx="1"/>
          </p:nvPr>
        </p:nvSpPr>
        <p:spPr>
          <a:xfrm>
            <a:off x="612775" y="1600200"/>
            <a:ext cx="8153400" cy="4495800"/>
          </a:xfrm>
        </p:spPr>
        <p:txBody>
          <a:bodyPr/>
          <a:lstStyle/>
          <a:p>
            <a:r>
              <a:rPr lang="en-CA" smtClean="0"/>
              <a:t>Electrons can be transferred through contact and conduction. </a:t>
            </a:r>
          </a:p>
          <a:p>
            <a:r>
              <a:rPr lang="en-CA" smtClean="0"/>
              <a:t>You can charge a neutral object by contact when you touch it with a charged object. </a:t>
            </a:r>
          </a:p>
          <a:p>
            <a:r>
              <a:rPr lang="en-CA" b="1" smtClean="0"/>
              <a:t>Charging by</a:t>
            </a:r>
            <a:r>
              <a:rPr lang="en-CA" smtClean="0"/>
              <a:t> </a:t>
            </a:r>
            <a:r>
              <a:rPr lang="en-CA" b="1" smtClean="0"/>
              <a:t>contact </a:t>
            </a:r>
            <a:r>
              <a:rPr lang="en-CA" smtClean="0"/>
              <a:t>occurs when </a:t>
            </a:r>
            <a:r>
              <a:rPr lang="en-CA" b="1" smtClean="0">
                <a:solidFill>
                  <a:srgbClr val="002060"/>
                </a:solidFill>
              </a:rPr>
              <a:t>electrons transfer from the charged object to the neutral object that it touches. </a:t>
            </a:r>
          </a:p>
        </p:txBody>
      </p:sp>
      <p:pic>
        <p:nvPicPr>
          <p:cNvPr id="53252" name="Picture 2"/>
          <p:cNvPicPr>
            <a:picLocks noChangeAspect="1" noChangeArrowheads="1"/>
          </p:cNvPicPr>
          <p:nvPr/>
        </p:nvPicPr>
        <p:blipFill>
          <a:blip r:embed="rId3" cstate="print"/>
          <a:srcRect/>
          <a:stretch>
            <a:fillRect/>
          </a:stretch>
        </p:blipFill>
        <p:spPr bwMode="auto">
          <a:xfrm>
            <a:off x="2771775" y="4724400"/>
            <a:ext cx="4349750" cy="18002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2916238" y="4581525"/>
            <a:ext cx="4319587" cy="1989138"/>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2916238" y="4724400"/>
            <a:ext cx="4603750" cy="1944688"/>
          </a:xfrm>
          <a:prstGeom prst="rect">
            <a:avLst/>
          </a:prstGeom>
          <a:noFill/>
          <a:ln w="9525">
            <a:noFill/>
            <a:miter lim="800000"/>
            <a:headEnd/>
            <a:tailEnd/>
          </a:ln>
        </p:spPr>
      </p:pic>
      <p:pic>
        <p:nvPicPr>
          <p:cNvPr id="7" name="Picture 2"/>
          <p:cNvPicPr>
            <a:picLocks noChangeAspect="1" noChangeArrowheads="1"/>
          </p:cNvPicPr>
          <p:nvPr/>
        </p:nvPicPr>
        <p:blipFill>
          <a:blip r:embed="rId6" cstate="print"/>
          <a:srcRect/>
          <a:stretch>
            <a:fillRect/>
          </a:stretch>
        </p:blipFill>
        <p:spPr bwMode="auto">
          <a:xfrm>
            <a:off x="2916238" y="4587875"/>
            <a:ext cx="4248150" cy="227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pPr>
              <a:defRPr/>
            </a:pPr>
            <a:r>
              <a:rPr lang="en-CA" smtClean="0"/>
              <a:t>Charging by Induction</a:t>
            </a:r>
          </a:p>
        </p:txBody>
      </p:sp>
      <p:sp>
        <p:nvSpPr>
          <p:cNvPr id="54275" name="Content Placeholder 2"/>
          <p:cNvSpPr>
            <a:spLocks noGrp="1"/>
          </p:cNvSpPr>
          <p:nvPr>
            <p:ph sz="quarter" idx="1"/>
          </p:nvPr>
        </p:nvSpPr>
        <p:spPr>
          <a:xfrm>
            <a:off x="0" y="1600200"/>
            <a:ext cx="9144000" cy="4495800"/>
          </a:xfrm>
        </p:spPr>
        <p:txBody>
          <a:bodyPr/>
          <a:lstStyle/>
          <a:p>
            <a:r>
              <a:rPr lang="en-CA" smtClean="0"/>
              <a:t>When charging an object by induction, a charged object is used to induce a charge in a neutral object and then ground the charged object so it retains the charge. </a:t>
            </a:r>
          </a:p>
          <a:p>
            <a:r>
              <a:rPr lang="en-CA" smtClean="0"/>
              <a:t>This newly charged object has the </a:t>
            </a:r>
            <a:r>
              <a:rPr lang="en-CA" b="1" smtClean="0">
                <a:solidFill>
                  <a:srgbClr val="002060"/>
                </a:solidFill>
              </a:rPr>
              <a:t>opposite</a:t>
            </a:r>
            <a:r>
              <a:rPr lang="en-CA" smtClean="0"/>
              <a:t> charge to the charge on the charging object. </a:t>
            </a:r>
          </a:p>
          <a:p>
            <a:endParaRPr lang="en-CA" smtClean="0"/>
          </a:p>
        </p:txBody>
      </p:sp>
      <p:pic>
        <p:nvPicPr>
          <p:cNvPr id="54276" name="Picture 2"/>
          <p:cNvPicPr>
            <a:picLocks noChangeAspect="1" noChangeArrowheads="1"/>
          </p:cNvPicPr>
          <p:nvPr/>
        </p:nvPicPr>
        <p:blipFill>
          <a:blip r:embed="rId2" cstate="print"/>
          <a:srcRect/>
          <a:stretch>
            <a:fillRect/>
          </a:stretch>
        </p:blipFill>
        <p:spPr bwMode="auto">
          <a:xfrm>
            <a:off x="900113" y="4570413"/>
            <a:ext cx="1655762" cy="2287587"/>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563938" y="4495800"/>
            <a:ext cx="2308225" cy="23622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608763" y="4652963"/>
            <a:ext cx="1058862" cy="2205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en-CA" smtClean="0"/>
              <a:t>Lightning Rods</a:t>
            </a:r>
          </a:p>
        </p:txBody>
      </p:sp>
      <p:sp>
        <p:nvSpPr>
          <p:cNvPr id="55299" name="Content Placeholder 2"/>
          <p:cNvSpPr>
            <a:spLocks noGrp="1"/>
          </p:cNvSpPr>
          <p:nvPr>
            <p:ph idx="1"/>
          </p:nvPr>
        </p:nvSpPr>
        <p:spPr>
          <a:xfrm>
            <a:off x="457200" y="1935163"/>
            <a:ext cx="8507413" cy="4389437"/>
          </a:xfrm>
        </p:spPr>
        <p:txBody>
          <a:bodyPr/>
          <a:lstStyle/>
          <a:p>
            <a:pPr eaLnBrk="1" hangingPunct="1"/>
            <a:r>
              <a:rPr lang="en-CA" sz="2400" smtClean="0"/>
              <a:t>The main purpose of a lightning rod is to provide a point removed from the main structure of a building where a stream of electrically charged particles is more likely to form. </a:t>
            </a:r>
          </a:p>
          <a:p>
            <a:pPr eaLnBrk="1" hangingPunct="1"/>
            <a:r>
              <a:rPr lang="en-CA" sz="2400" smtClean="0"/>
              <a:t>If lightning hits the lightning rod, the flow of electrically charged particles is directed harmlessly down to the ground so the building is not damaged. </a:t>
            </a:r>
          </a:p>
          <a:p>
            <a:pPr eaLnBrk="1" hangingPunct="1"/>
            <a:endParaRPr lang="en-CA" smtClean="0"/>
          </a:p>
        </p:txBody>
      </p:sp>
      <p:sp>
        <p:nvSpPr>
          <p:cNvPr id="55300" name="AutoShape 2" descr="data:image/jpg;base64,/9j/4AAQSkZJRgABAQAAAQABAAD/2wCEAAkGBhQSERQUEhQWFBQUFRQVFRQVFBUXFRgVFBcXFxQUFBUXHCYeFxkjGRQUHy8gIycpLCwsFR4xNTAqNSYrLCkBCQoKDgwOFw8PGiwcHBwpKSwpKSksKSksKSksLCwpKSkpKSwsLCopKSkpKSkpKSkpKSkpLCkpLCkpKSwpLCksKf/AABEIALYBFQMBIgACEQEDEQH/xAAbAAABBQEBAAAAAAAAAAAAAAADAAECBAUGB//EADkQAAIBAgQEBAQFAgYDAQAAAAECAAMRBBIhMQUTQVEiYXGBBjKRoRRCsdHwByMVUmJygsGS4fEz/8QAGAEBAQEBAQAAAAAAAAAAAAAAAQACAwT/xAAjEQEBAQACAgICAwEBAAAAAAAAARECEiExA0ETUQQygfAi/9oADAMBAAIRAxEAPwDjRE4kyJEzTuiRGtJR7QSGWPJ5Y4EDgWWESOVjgSWBuJAJD5I4SBwBVk7QopRxSlpwMLEUhQsfLDVisySISWWSNy5asCFOECQgSS5UtOKxSMUlrlRzRlqxUCRZJb5Ubky1YqcuSVZZ5MjypLATTjihDpTk8kdWKzU5Dly21OR5cdWKvLjilLa0D2khhjLRiny5FqcunDGROHMtWKgSLJDmlGyxZsAKRQ2WKIw0Zo2aOTJGyxAR44mSVo4STUQoWBCCSS0odUhAkGsVxQj8mWQsIKfeGnFIpHyS6MLfaMcObw04p8qPy5cFCEXDw04zjSjijNH8LEmGlpxR5EmKU0xhI6YTXaHZdWcKEKuFvNVOH3h6XC4dmurFGE8ryTYQToKfDLQjcPHaXY9XKthOwkfws6ergRBtgL9Jdh1c2cPF+Hm43DbnaGbgxttHsurmTShqWHmw/Bz2lrBfDbt0j2g6s7D8PJW+XSV6uHsdp2tHhRRPF2taYmOwgJ037QnJq8XOs9or97S/UwBXpAHDE9JuVjqpVElV1mycHBHh5mtZvFl8uKaf+HGKOwdXPiSkbxTVchBJASCySwIohEMGsMqzLUEWEURkSWEpTOtSFTWGWnCUqEtphpi1vFVaMMqdxf7H6zQocOzDQ2PY9fQ/vHqYIqbEajvMa1iiMLpce/7+kLSwtwR7/Tf7H7SytO20tYamCdNDlbTofCdBDWsZYwkKmDl5UhqaCGnFFMN5Qv4KadOiJbp0BDTjOw+Al6lw/vNKjhdLyyKYtM6tZ6YRQLWvGfh4PTaaKoJZp0xAW4wxwUtLuH4CFGovebQAUawVTEXi597b4YzcJW9wI/8AhfkJfNYRxXEm9qmvDh1AlzDYNV2EQrCTSuIi2gV8Hm3H7zPHARnvNxagkkIvJntY5/FfChY3EzX+F2/y7dZ3SuJI2tNsflv3Hn54D5WlWpwu3SehPg1MpYrhAO0pa3PklcJ/hp7RTtk4SLf+o0e9Ox4EBJZYytJhp668pZZNFiFSJaomSOiS3TpSolcQ6YsTNalXVw8uUMPM6njodcf5zNlbljfwFJfzaj119pr0eHU3+R7eTWH0Ox+041eJw6cXI6zleNbnKOsxfDDTGo07jb2MqNWVhlJAI0Vjt/tby7Hp+mZgvidlNj4lOjKdiDv/APZY4hhw2apQOenqSPzJ5Mu9vPaZzPbUqDtlJB0INj/3C4Sr4tNyGt65TYfWZ3Eq9yG6Oqn3AysP/JTAYTFHOv8AuX9RNYtawxEOlWY9TEeJrbBjb0vCJioYtb9GvLlLEgTnaeL/AE/n6yS4zzh1OuuwuOAPruJYxeICtlHQTlcHjTmB7EGauNvzWHc39m1H6zOLPLQo1rmaiOEF29h/3MnCgUkNR/8AiO/n6TFx/HCxJJlIOXlu4vimu8zqvGZz1fiJPWUWx83OC2OoPF/OP/i+m85F8eYP8fN9B2divGJBuN2nIjiPnIPj/OXQdndpx2Hpcav1nA0uIy3T4nL8Z7R6BT4uIdOLCcAvE/OW6XFtJnoPFd4nEQeskMUDOPocTlylxSHUdY6TnxTFTiAilix4RzYjWlYvEXnteTVg14ubK2aIPA6tCtJLiJSzyQqQWtEYiEXEzNFSEWrDGtaSYiFXETMWrCCpDDrSWvL/AAvi7UqgddxcWOoIIsQR1BEwebCU60LNaldpxkJUoUqtJcqgurqDcI5sbDrY6ke/aYVOpqPUTR+EsTnZqDfLWUrb/UoLIR55h9zMaobGcpPp0t+2hi6/9x/97fqYqdaCxzXy1P8AOCT/ALwbOPK+h/5CCFSK1ppX/QyaVpnrU0PsPrCUXhh10fBqIdrk2VRmY+XYeZOnvOiwdQEvWcCw2Hnsq+gA+0wsJTP4Vcv5qpzeyjID9WmjxNuXQpodDZncdbaBb+Z295yvt0+lLjXFidzctqfIdBb019xOerYqD4jjrkk9ekyamJJnXjx8McuS9Vxn86yscTKbVoBq06zi53kvviIM4mUWrQZqzWM6v/iY5xEzubE1aODV9cXCDGzJ5scVo4OzaTHwg4jbrMRa8TV5dT2dPQ4t5y6nFdZx1PEy5TxcOpnN2VPisU5hMZ5xTPRrs4+8ZjGzSJadHl1INFmg7xZpLRM0fNAgx80lo2eTDSuDJK0Dq0ryYeVRUkw0sOrXMhEeVFeER4Y1K3ODcRNKqjrurA/Tea3HuHAHnUiGo1GJQg6qbAmmw6EXt5zl6TzreGDm4Gsg+ak6VvVW/ttp5XH1M5cpnl143fDOTWgfKqvtmVv1y/aBDS1wu/MCn5W0cdMn5ifTf1A6ygTKGrLNoB7/AFtb7frLOHEqgbeg/ebfA+GGq6qo1JhfEa4+a6/gSquGVz+R2JXqz2AQW7bzleO8XJZtb3+ZurH1/wAvabvHOJU6FDkU2zNclmGg7WH3+s4DF17kznw47da5XAsTiLyu1SM7StVqT0SOFqb1YE1IMvBlpvGdWA15FmgeZGLxwCFoxeCLxi8gJmiDQWaMWiNG5kbPAZo4aI1ZV4enWlEPCLVlh1oivFKPNili7M8yLGSMi0ywjeKNFeQPFeNEZFK8cGRBjXkhQY6mCBkgZHRg0KjysGhFaR1dpPNrg3FnouGRsp/UHcEHQjynPo8u4epM2Okrvcdh0qItWmAi4lcjW+WnWUglfJGIU+h8rTl+Uc1job2Pkb2N/SdL8KJzcNXpnVb0Wt2OfVh2Nrj3mTRpmrVLW1Zmew9S1hOM8Wx3vnEaNAlrW8h7aCdtglGDwxqGwq1NKfcDq0FwvgqYdOdidBuqfmY/9Cc58UfEprvfYDRVGwA2Ez/Y+IzeI44sxuZlVa0HWxEqNWneTHG8lipVlV3kGqwbPNYxpy8iXkGaQLRZ0TPFngc0YtEaNnjFoINEWkNFzRs0FmizRSZaOGg7xXiBM8cPBXiBiFgVYoDNHkiMi0cyLTCRMaKMTIFFeKNJHvHBjRSKQMeRkhJJCSBkAZISaGVpaovKSw9IwajufgLGlcSi65al6bgdVcWP00PtOs4FwtcK1SvUsFpMyqNCWbWwHtrOD+C8Vy8VRY7B1J9Lzrf6kcZKMMOtgihTpuSVGp9p5uc/9Y9PG5xc98QfEL1nJZid7XO3lOarYm8hXxF5UepO/Hjjly5am9WBd5Bmg2eac7UzUkC8iWkSYs6lmjXkbxAyWnJjExoog8a8UUgeNGMeSK8V40eSKSvISQiEoowjxSV5BoS2sjVpkGxFiNCDoR6gznpwKIw9PCM2yk3NhYE69hbrCjhVUkjlvcbjI1/paF5SfZnG31FKKWamAcHVGHa6kX9JF8E4AJRgDqCVIBHcEjWXaLrQI8OcG4BujC1r+E6E7A+cnjMCaRsxF+wJPbra3WXaLKqCSEOuBcjMFYqCASFJALbAnoT2jYjCNTsHFj26j17Q7Q9aEJMGT/DHLm0sN9Rcba5b3tqNYXDhCBfcECwvma52HT7fWV5wzjQRCo0t42gr1SKCNlNsqk3bW5ub+QJvtpBUuHVSVC03Je5UBSbgdR3HmIfkjXStH4f4nya9N7BsrA2IJB8rDeR4xxt8RUapUN2Y3P7W6SlSpupJAYFNSbEZelyekengajAsqMwG5CkgXNhcjb3hvHda85gDNBky7V4VUVQzIQpNgSLC++XXrKlSiVALCwO1+vpNTnxvqs3jQiZEx9LXuLeokxRJBOlgO4/nUfWPaM9bQCI0NRw7OQqqWZiAAASSTsAB10P0hG4e+QPbwlygNx843X1l2g61VimhhuBVqiF0psVU5WbQKpJAAYnQbjfvK5wT2BynW9rC98psbe+ku/H9rrVcxrTRwvAa9QgJSc3vbwkAgX628jB1OFutRabDKzEAX63Nha2/tD8nHc1r8fLNxTtHtLGNwD0nFOopVzay9Tm2t6x/wdr5mVbLm1I1/wBI8/2Me8Z61VtEBHvpfW3e2kv4fglVwxC/ILvcgWv3138t+8rzk9qcbfShlitLmM4XUom1ZTT1I138NgwA7i4HrGbCKKK1OYpZi1qYPjAWwu3QXvt5GX5OPtdL6VLRwJKsMps2h0NvXUbQnI/thje5IAHQg7H7H6R7yDroUUPQoqwuXVfI7+v87R5d4uqstYjTpe9iB/8AbSxhOMVKTZky/wC1lDKdbi6tcGVq1FkOV1KnswIP0MGZmyUbY0KHxFVpvnTKHuWvkUWJv8tvlGuwlqh8a4ymXJquWcAXdnJW2xUZtJiJRLfKCdL2AJ06mw6Q/EOH1aRHOVgWUMMxuSpHhO50tMXhwvixqcuWbq/S+LK3M5lV6tQ5CoJrNmUkWDIzXynfYbEzMxPEKlQgu7vbQZ3LWA6a9ICETDXRnzIMpAsWAY3/AMq7kefSa68Z5xnbQ6lYsSSdzeQvJAXjEWmh5LOe53vud+/rJ0q5XbXyPXyg7RSyKWrLYzMSSLDoq3sO259N5M4tLbOT0BbwjbXuTfNpp7ylGMz1jXejPUH5bj339ZsrWpipTK4jEBQiLzMxVhdSGCm/gpqbC3iNr6dJgR7/AM/n81leGqc8anLpMQprvrUyszL4BSQAI1sxYnewsLWHfTYPFUo0cuZavMq5mp1GZmsoZVNWxyZrG9xe1xOTVrG/67RMf4Jjl8Xbxa3Pls8yO9x1NGQpUq0Vdir0qHNepyUqgu2ouoYixYW7excXwgYTAU6uamFrVmqUrkmsUCKMmUKLNca9B37+f017mw11tfXoPeX6/EE5KU0QlgPE7nYmxIpqpsBe+pudems5fgzxrrPnvvxHqPD8DRbBfjMRTRKYUinmYLme50ZbXJ8NhbcGcrxH4nw1Ooz0aau4qVcp/KQcpVwo+QDXTrfcm85Gpi6nLC+IU9RbxZC2mY66ZtB9pVhx/icd2rl/K511eJ4iXw2Q0W5hqrUzhwoyG4y016E5rX7TL4pirPYhFsS7qmY6trynJbWwAU27mZSNY3sD5HaFq0ytNbpbNd1YndPlFl6C4OvX2nXj8U43wxy+W8p5atLiS0qLILFs1ypAbMwvlY6lQoUkaa3PqZcw2OxVbOaWYU12ITKAfDkXwDUsyqAB1N9rzK4RVoGrfFZsmU2FIAeKwA+1/U2v1l4cdaoEpq5o0cPmegua9nvm8RA8bHW1/IXAvfHPh+p/rfHnPu/5D8V4liabFWqVUYAf287ZlSwIZ2BsLlzpuPpfMqYqpVFMEkhPCgXcXt7k6DWRxvMqE1nbOarOxYsMzEEZmI3AuR0HlBUMSabBkJVhrcHW/ladOPCSePbny5bfPpuH4afl811clkpsKlwKVNXYrmqtqdLAZRrv2tKWKxNgKPNQoM2qpe1izDxEXLMbD0IudIOviXq8pFcszKEygnU5zkUg7m7X7awfGOHPQqmnUVVcBbqjKwFwCBdSRfUHfrM8ONv9qefOTxxCSoX0d7AHre3U6AeZb/ylrAcOasHKt/8AmAbsbLY3JBJ6/MfrKlOjnZUpoxdiigC5YsdLKB3Yiw8psVvhTFpRLth3porENUOma9gFAJ8QBDfKDuT0m+efvGeN/c1lYzFs2UGo1QKuUZr6A2ZlF+mY+5BMDTex0JsRZvQ7iGamQpHLsRYFiDcEltOwJ2/4nzhcHhnrMtKlSzsWuFRSXY2Ghtrbwn0uZrxIx7psUaeZxSJyL8pcDOw2N+2+37QGe9hruP2/f6zd4j8D42mGq1cM1NAbk5bKtzYAfUAAXksFwvDfhWevXNOunMZKC0jmawQLmqHQXO3YX7zPbjJ+zd3z4dHwL+m2GqYanXr4wUudmKIFDEBTbxG/zfvGnE4fiTouVQtrk3KgnUDTXpp9zFCzl+x2/wCwCohG99e8Gwm/xLi1epRSlWNlphQgNNV8IB3OW52FvWYTCb422LnxynqYdlCk2s4uLMpNvMA3HvaAMMKRO0gyTUZoZlvBAMDTFLmVHICHMwK2vewBAa/n2lW0Vo2apcSpVWpuGUlXU3DA2IYdQRsZCpULEliWJNySSST1JJ3MVo9pBCHwuMekSUYqSpUkWvZtx5eomjxnD0xTotSoVaQKDM9Qkq76Fmp6AZdZnYbCPUOVFLGxNgL6AXJPYADeZl2G+KBHppdgCQtyBc3sL9TYXsJLlHsTb3/SO1Eg2IIPYix+k0EsU9v7YZWVS1mVMua53JIDEaaX27CV4Y4ZgMxU5b2vY2v2vC0KKkXPSHqG3VS0kaR7Hp972/Q/SbHE+FsqKRSVQFFyuZiSersWIBPYW9JRwWGquTylckAk5A1wLG97a23HvDtM08ZvpVLEgAk2F7C+gvvYdI7ZcosDmubm+ltLAC2+9zftt1epTKkgggg2IIsQexHSQiEmckAEkhb2BOgvqbDpcy0KZQBqtElXQ8snMik6AVP9YGu259LR+Kst0yZbcqlfJewbIua5O7XvfzvK1dnIVnLEWyoWJPhTTKt/yjUWGgh7ModoiZJaLFS1jlFgTY2BOwJ2EhNAo8u1qFEUKbLUZqzFs9PLZKag2W7n5mO9hoB1gsDRV6iq7impOrteyjubazPaZrXXbIBlPSPYa6+l9z5ev7TZ4hxgmkuEplTSpuzZ1TK1Uk6F+pA6esn8QfCNTBpTNZkDVAGWmrZnyn8zAaKP19pmfJPvxrXLh7zzirT4QyU0r1kYUXJFMhlDOVOuUHWw11ta/Xu/w/8AENTB4gV6YRnUNbOuYDMLX9RfeUKuKZlVWYkKCFBJIUE3IUdNSTpBTUl+2LZ9NXhXEkWua9fPUcNnCg5c7k38T7qNzpr2tuPQsJ/Ww06D/wBoGqajlNLKqNqq3GpIu2v+qeUQz1lyKoUBgWLPfVgbZRboBY+uaY5fFxt2+12udfSeJxzVHZ2OrsWIGguSToP+R+s9a+FP6w4ejhctTDhKlNAo5QVUcKLDUm+YnffcmeOiPN3hKz5ev8Y/r3cJ+HwykgXY1iSoaw+UKQdPFreea4zjTYmu9Wv4jUdnexyki2iAm+VRYACUMLXVc10DkoQt9lYkeO3UgZgPMg9IIHf7QnCQ/wCpM/bQdo8hFOgaeN4tWrZebVeoFAChmJsBsBeV3VcvXNfyy2/W8UUzknprdCkSIoosmIjWiiiitCGsxUJfwgkgdLnc+fvGigk8Ti3qKgdiwpjIgJvlXfKvYfvAKfvFFIY9G/pDw7C1sQy4ikajjJyyW/t3tUZs6X8XyaXvPR+Lf0mwNZ82WpS2OWkwVLj82UqddYop4vl5Wc7jrw9OI+PfhvA4ClYUalevUBy1KtU5UGniCplBIvoLATy2ohpsVNjY66mxtuO8aKdf49vLjtZ5+8anGONc9FVE5NO9zSRm5ee1i+VidbaXJJ0gcBxqvhOYlKpk5ihXy9VOtr2uN+nnHinTrP6/S4zONrPbFMUCE3QEkL0BO5Hr+3aWMPxEJSNPlUmJdX5rrmey2Ipi5sFJGulzciPFN2QTxuKmIrF2ZjYFiTZVCqPJVUAAeQgiIoohPmHLlucty2W5tmIAJttewAv5SNo0Uke0Vo0USkBC4jFM9i7M1gAMxJsBoAL9IooYgogIoogo9oopIgI9oopEgscCKKAStp5/y3/ceKKSf//Z"/>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en-CA"/>
          </a:p>
        </p:txBody>
      </p:sp>
      <p:sp>
        <p:nvSpPr>
          <p:cNvPr id="55301" name="AutoShape 6" descr="data:image/jpg;base64,/9j/4AAQSkZJRgABAQAAAQABAAD/2wCEAAkGBhQSERQUEhQWFBQUFRQVFRQVFBUXFRgVFBcXFxQUFBUXHCYeFxkjGRQUHy8gIycpLCwsFR4xNTAqNSYrLCkBCQoKDgwOFw8PGiwcHBwpKSwpKSksKSksKSksLCwpKSkpKSwsLCopKSkpKSkpKSkpKSkpLCkpLCkpKSwpLCksKf/AABEIALYBFQMBIgACEQEDEQH/xAAbAAABBQEBAAAAAAAAAAAAAAADAAECBAUGB//EADkQAAIBAgQEBAQFAgYDAQAAAAECAAMRBBIhMQUTQVEiYXGBBjKRoRRCsdHwByMVUmJygsGS4fEz/8QAGAEBAQEBAQAAAAAAAAAAAAAAAQACAwT/xAAjEQEBAQACAgICAwEBAAAAAAAAARECEiExA0ETUQQygfAi/9oADAMBAAIRAxEAPwDjRE4kyJEzTuiRGtJR7QSGWPJ5Y4EDgWWESOVjgSWBuJAJD5I4SBwBVk7QopRxSlpwMLEUhQsfLDVisySISWWSNy5asCFOECQgSS5UtOKxSMUlrlRzRlqxUCRZJb5Ubky1YqcuSVZZ5MjypLATTjihDpTk8kdWKzU5Dly21OR5cdWKvLjilLa0D2khhjLRiny5FqcunDGROHMtWKgSLJDmlGyxZsAKRQ2WKIw0Zo2aOTJGyxAR44mSVo4STUQoWBCCSS0odUhAkGsVxQj8mWQsIKfeGnFIpHyS6MLfaMcObw04p8qPy5cFCEXDw04zjSjijNH8LEmGlpxR5EmKU0xhI6YTXaHZdWcKEKuFvNVOH3h6XC4dmurFGE8ryTYQToKfDLQjcPHaXY9XKthOwkfws6ergRBtgL9Jdh1c2cPF+Hm43DbnaGbgxttHsurmTShqWHmw/Bz2lrBfDbt0j2g6s7D8PJW+XSV6uHsdp2tHhRRPF2taYmOwgJ037QnJq8XOs9or97S/UwBXpAHDE9JuVjqpVElV1mycHBHh5mtZvFl8uKaf+HGKOwdXPiSkbxTVchBJASCySwIohEMGsMqzLUEWEURkSWEpTOtSFTWGWnCUqEtphpi1vFVaMMqdxf7H6zQocOzDQ2PY9fQ/vHqYIqbEajvMa1iiMLpce/7+kLSwtwR7/Tf7H7SytO20tYamCdNDlbTofCdBDWsZYwkKmDl5UhqaCGnFFMN5Qv4KadOiJbp0BDTjOw+Al6lw/vNKjhdLyyKYtM6tZ6YRQLWvGfh4PTaaKoJZp0xAW4wxwUtLuH4CFGovebQAUawVTEXi597b4YzcJW9wI/8AhfkJfNYRxXEm9qmvDh1AlzDYNV2EQrCTSuIi2gV8Hm3H7zPHARnvNxagkkIvJntY5/FfChY3EzX+F2/y7dZ3SuJI2tNsflv3Hn54D5WlWpwu3SehPg1MpYrhAO0pa3PklcJ/hp7RTtk4SLf+o0e9Ox4EBJZYytJhp668pZZNFiFSJaomSOiS3TpSolcQ6YsTNalXVw8uUMPM6njodcf5zNlbljfwFJfzaj119pr0eHU3+R7eTWH0Ox+041eJw6cXI6zleNbnKOsxfDDTGo07jb2MqNWVhlJAI0Vjt/tby7Hp+mZgvidlNj4lOjKdiDv/APZY4hhw2apQOenqSPzJ5Mu9vPaZzPbUqDtlJB0INj/3C4Sr4tNyGt65TYfWZ3Eq9yG6Oqn3AysP/JTAYTFHOv8AuX9RNYtawxEOlWY9TEeJrbBjb0vCJioYtb9GvLlLEgTnaeL/AE/n6yS4zzh1OuuwuOAPruJYxeICtlHQTlcHjTmB7EGauNvzWHc39m1H6zOLPLQo1rmaiOEF29h/3MnCgUkNR/8AiO/n6TFx/HCxJJlIOXlu4vimu8zqvGZz1fiJPWUWx83OC2OoPF/OP/i+m85F8eYP8fN9B2divGJBuN2nIjiPnIPj/OXQdndpx2Hpcav1nA0uIy3T4nL8Z7R6BT4uIdOLCcAvE/OW6XFtJnoPFd4nEQeskMUDOPocTlylxSHUdY6TnxTFTiAilix4RzYjWlYvEXnteTVg14ubK2aIPA6tCtJLiJSzyQqQWtEYiEXEzNFSEWrDGtaSYiFXETMWrCCpDDrSWvL/AAvi7UqgddxcWOoIIsQR1BEwebCU60LNaldpxkJUoUqtJcqgurqDcI5sbDrY6ke/aYVOpqPUTR+EsTnZqDfLWUrb/UoLIR55h9zMaobGcpPp0t+2hi6/9x/97fqYqdaCxzXy1P8AOCT/ALwbOPK+h/5CCFSK1ppX/QyaVpnrU0PsPrCUXhh10fBqIdrk2VRmY+XYeZOnvOiwdQEvWcCw2Hnsq+gA+0wsJTP4Vcv5qpzeyjID9WmjxNuXQpodDZncdbaBb+Z295yvt0+lLjXFidzctqfIdBb019xOerYqD4jjrkk9ekyamJJnXjx8McuS9Vxn86yscTKbVoBq06zi53kvviIM4mUWrQZqzWM6v/iY5xEzubE1aODV9cXCDGzJ5scVo4OzaTHwg4jbrMRa8TV5dT2dPQ4t5y6nFdZx1PEy5TxcOpnN2VPisU5hMZ5xTPRrs4+8ZjGzSJadHl1INFmg7xZpLRM0fNAgx80lo2eTDSuDJK0Dq0ryYeVRUkw0sOrXMhEeVFeER4Y1K3ODcRNKqjrurA/Tea3HuHAHnUiGo1GJQg6qbAmmw6EXt5zl6TzreGDm4Gsg+ak6VvVW/ttp5XH1M5cpnl143fDOTWgfKqvtmVv1y/aBDS1wu/MCn5W0cdMn5ifTf1A6ygTKGrLNoB7/AFtb7frLOHEqgbeg/ebfA+GGq6qo1JhfEa4+a6/gSquGVz+R2JXqz2AQW7bzleO8XJZtb3+ZurH1/wAvabvHOJU6FDkU2zNclmGg7WH3+s4DF17kznw47da5XAsTiLyu1SM7StVqT0SOFqb1YE1IMvBlpvGdWA15FmgeZGLxwCFoxeCLxi8gJmiDQWaMWiNG5kbPAZo4aI1ZV4enWlEPCLVlh1oivFKPNili7M8yLGSMi0ywjeKNFeQPFeNEZFK8cGRBjXkhQY6mCBkgZHRg0KjysGhFaR1dpPNrg3FnouGRsp/UHcEHQjynPo8u4epM2Okrvcdh0qItWmAi4lcjW+WnWUglfJGIU+h8rTl+Uc1job2Pkb2N/SdL8KJzcNXpnVb0Wt2OfVh2Nrj3mTRpmrVLW1Zmew9S1hOM8Wx3vnEaNAlrW8h7aCdtglGDwxqGwq1NKfcDq0FwvgqYdOdidBuqfmY/9Cc58UfEprvfYDRVGwA2Ez/Y+IzeI44sxuZlVa0HWxEqNWneTHG8lipVlV3kGqwbPNYxpy8iXkGaQLRZ0TPFngc0YtEaNnjFoINEWkNFzRs0FmizRSZaOGg7xXiBM8cPBXiBiFgVYoDNHkiMi0cyLTCRMaKMTIFFeKNJHvHBjRSKQMeRkhJJCSBkAZISaGVpaovKSw9IwajufgLGlcSi65al6bgdVcWP00PtOs4FwtcK1SvUsFpMyqNCWbWwHtrOD+C8Vy8VRY7B1J9Lzrf6kcZKMMOtgihTpuSVGp9p5uc/9Y9PG5xc98QfEL1nJZid7XO3lOarYm8hXxF5UepO/Hjjly5am9WBd5Bmg2eac7UzUkC8iWkSYs6lmjXkbxAyWnJjExoog8a8UUgeNGMeSK8V40eSKSvISQiEoowjxSV5BoS2sjVpkGxFiNCDoR6gznpwKIw9PCM2yk3NhYE69hbrCjhVUkjlvcbjI1/paF5SfZnG31FKKWamAcHVGHa6kX9JF8E4AJRgDqCVIBHcEjWXaLrQI8OcG4BujC1r+E6E7A+cnjMCaRsxF+wJPbra3WXaLKqCSEOuBcjMFYqCASFJALbAnoT2jYjCNTsHFj26j17Q7Q9aEJMGT/DHLm0sN9Rcba5b3tqNYXDhCBfcECwvma52HT7fWV5wzjQRCo0t42gr1SKCNlNsqk3bW5ub+QJvtpBUuHVSVC03Je5UBSbgdR3HmIfkjXStH4f4nya9N7BsrA2IJB8rDeR4xxt8RUapUN2Y3P7W6SlSpupJAYFNSbEZelyekengajAsqMwG5CkgXNhcjb3hvHda85gDNBky7V4VUVQzIQpNgSLC++XXrKlSiVALCwO1+vpNTnxvqs3jQiZEx9LXuLeokxRJBOlgO4/nUfWPaM9bQCI0NRw7OQqqWZiAAASSTsAB10P0hG4e+QPbwlygNx843X1l2g61VimhhuBVqiF0psVU5WbQKpJAAYnQbjfvK5wT2BynW9rC98psbe+ku/H9rrVcxrTRwvAa9QgJSc3vbwkAgX628jB1OFutRabDKzEAX63Nha2/tD8nHc1r8fLNxTtHtLGNwD0nFOopVzay9Tm2t6x/wdr5mVbLm1I1/wBI8/2Me8Z61VtEBHvpfW3e2kv4fglVwxC/ILvcgWv3138t+8rzk9qcbfShlitLmM4XUom1ZTT1I138NgwA7i4HrGbCKKK1OYpZi1qYPjAWwu3QXvt5GX5OPtdL6VLRwJKsMps2h0NvXUbQnI/thje5IAHQg7H7H6R7yDroUUPQoqwuXVfI7+v87R5d4uqstYjTpe9iB/8AbSxhOMVKTZky/wC1lDKdbi6tcGVq1FkOV1KnswIP0MGZmyUbY0KHxFVpvnTKHuWvkUWJv8tvlGuwlqh8a4ymXJquWcAXdnJW2xUZtJiJRLfKCdL2AJ06mw6Q/EOH1aRHOVgWUMMxuSpHhO50tMXhwvixqcuWbq/S+LK3M5lV6tQ5CoJrNmUkWDIzXynfYbEzMxPEKlQgu7vbQZ3LWA6a9ICETDXRnzIMpAsWAY3/AMq7kefSa68Z5xnbQ6lYsSSdzeQvJAXjEWmh5LOe53vud+/rJ0q5XbXyPXyg7RSyKWrLYzMSSLDoq3sO259N5M4tLbOT0BbwjbXuTfNpp7ylGMz1jXejPUH5bj339ZsrWpipTK4jEBQiLzMxVhdSGCm/gpqbC3iNr6dJgR7/AM/n81leGqc8anLpMQprvrUyszL4BSQAI1sxYnewsLWHfTYPFUo0cuZavMq5mp1GZmsoZVNWxyZrG9xe1xOTVrG/67RMf4Jjl8Xbxa3Pls8yO9x1NGQpUq0Vdir0qHNepyUqgu2ouoYixYW7excXwgYTAU6uamFrVmqUrkmsUCKMmUKLNca9B37+f017mw11tfXoPeX6/EE5KU0QlgPE7nYmxIpqpsBe+pudems5fgzxrrPnvvxHqPD8DRbBfjMRTRKYUinmYLme50ZbXJ8NhbcGcrxH4nw1Ooz0aau4qVcp/KQcpVwo+QDXTrfcm85Gpi6nLC+IU9RbxZC2mY66ZtB9pVhx/icd2rl/K511eJ4iXw2Q0W5hqrUzhwoyG4y016E5rX7TL4pirPYhFsS7qmY6trynJbWwAU27mZSNY3sD5HaFq0ytNbpbNd1YndPlFl6C4OvX2nXj8U43wxy+W8p5atLiS0qLILFs1ypAbMwvlY6lQoUkaa3PqZcw2OxVbOaWYU12ITKAfDkXwDUsyqAB1N9rzK4RVoGrfFZsmU2FIAeKwA+1/U2v1l4cdaoEpq5o0cPmegua9nvm8RA8bHW1/IXAvfHPh+p/rfHnPu/5D8V4liabFWqVUYAf287ZlSwIZ2BsLlzpuPpfMqYqpVFMEkhPCgXcXt7k6DWRxvMqE1nbOarOxYsMzEEZmI3AuR0HlBUMSabBkJVhrcHW/ladOPCSePbny5bfPpuH4afl811clkpsKlwKVNXYrmqtqdLAZRrv2tKWKxNgKPNQoM2qpe1izDxEXLMbD0IudIOviXq8pFcszKEygnU5zkUg7m7X7awfGOHPQqmnUVVcBbqjKwFwCBdSRfUHfrM8ONv9qefOTxxCSoX0d7AHre3U6AeZb/ylrAcOasHKt/8AmAbsbLY3JBJ6/MfrKlOjnZUpoxdiigC5YsdLKB3Yiw8psVvhTFpRLth3porENUOma9gFAJ8QBDfKDuT0m+efvGeN/c1lYzFs2UGo1QKuUZr6A2ZlF+mY+5BMDTex0JsRZvQ7iGamQpHLsRYFiDcEltOwJ2/4nzhcHhnrMtKlSzsWuFRSXY2Ghtrbwn0uZrxIx7psUaeZxSJyL8pcDOw2N+2+37QGe9hruP2/f6zd4j8D42mGq1cM1NAbk5bKtzYAfUAAXksFwvDfhWevXNOunMZKC0jmawQLmqHQXO3YX7zPbjJ+zd3z4dHwL+m2GqYanXr4wUudmKIFDEBTbxG/zfvGnE4fiTouVQtrk3KgnUDTXpp9zFCzl+x2/wCwCohG99e8Gwm/xLi1epRSlWNlphQgNNV8IB3OW52FvWYTCb422LnxynqYdlCk2s4uLMpNvMA3HvaAMMKRO0gyTUZoZlvBAMDTFLmVHICHMwK2vewBAa/n2lW0Vo2apcSpVWpuGUlXU3DA2IYdQRsZCpULEliWJNySSST1JJ3MVo9pBCHwuMekSUYqSpUkWvZtx5eomjxnD0xTotSoVaQKDM9Qkq76Fmp6AZdZnYbCPUOVFLGxNgL6AXJPYADeZl2G+KBHppdgCQtyBc3sL9TYXsJLlHsTb3/SO1Eg2IIPYix+k0EsU9v7YZWVS1mVMua53JIDEaaX27CV4Y4ZgMxU5b2vY2v2vC0KKkXPSHqG3VS0kaR7Hp972/Q/SbHE+FsqKRSVQFFyuZiSersWIBPYW9JRwWGquTylckAk5A1wLG97a23HvDtM08ZvpVLEgAk2F7C+gvvYdI7ZcosDmubm+ltLAC2+9zftt1epTKkgggg2IIsQexHSQiEmckAEkhb2BOgvqbDpcy0KZQBqtElXQ8snMik6AVP9YGu259LR+Kst0yZbcqlfJewbIua5O7XvfzvK1dnIVnLEWyoWJPhTTKt/yjUWGgh7ModoiZJaLFS1jlFgTY2BOwJ2EhNAo8u1qFEUKbLUZqzFs9PLZKag2W7n5mO9hoB1gsDRV6iq7impOrteyjubazPaZrXXbIBlPSPYa6+l9z5ev7TZ4hxgmkuEplTSpuzZ1TK1Uk6F+pA6esn8QfCNTBpTNZkDVAGWmrZnyn8zAaKP19pmfJPvxrXLh7zzirT4QyU0r1kYUXJFMhlDOVOuUHWw11ta/Xu/w/8AENTB4gV6YRnUNbOuYDMLX9RfeUKuKZlVWYkKCFBJIUE3IUdNSTpBTUl+2LZ9NXhXEkWua9fPUcNnCg5c7k38T7qNzpr2tuPQsJ/Ww06D/wBoGqajlNLKqNqq3GpIu2v+qeUQz1lyKoUBgWLPfVgbZRboBY+uaY5fFxt2+12udfSeJxzVHZ2OrsWIGguSToP+R+s9a+FP6w4ejhctTDhKlNAo5QVUcKLDUm+YnffcmeOiPN3hKz5ev8Y/r3cJ+HwykgXY1iSoaw+UKQdPFreea4zjTYmu9Wv4jUdnexyki2iAm+VRYACUMLXVc10DkoQt9lYkeO3UgZgPMg9IIHf7QnCQ/wCpM/bQdo8hFOgaeN4tWrZebVeoFAChmJsBsBeV3VcvXNfyy2/W8UUzknprdCkSIoosmIjWiiiitCGsxUJfwgkgdLnc+fvGigk8Ti3qKgdiwpjIgJvlXfKvYfvAKfvFFIY9G/pDw7C1sQy4ikajjJyyW/t3tUZs6X8XyaXvPR+Lf0mwNZ82WpS2OWkwVLj82UqddYop4vl5Wc7jrw9OI+PfhvA4ClYUalevUBy1KtU5UGniCplBIvoLATy2ohpsVNjY66mxtuO8aKdf49vLjtZ5+8anGONc9FVE5NO9zSRm5ee1i+VidbaXJJ0gcBxqvhOYlKpk5ihXy9VOtr2uN+nnHinTrP6/S4zONrPbFMUCE3QEkL0BO5Hr+3aWMPxEJSNPlUmJdX5rrmey2Ipi5sFJGulzciPFN2QTxuKmIrF2ZjYFiTZVCqPJVUAAeQgiIoohPmHLlucty2W5tmIAJttewAv5SNo0Uke0Vo0USkBC4jFM9i7M1gAMxJsBoAL9IooYgogIoogo9oopIgI9oopEgscCKKAStp5/y3/ceKKSf//Z"/>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en-CA"/>
          </a:p>
        </p:txBody>
      </p:sp>
      <p:pic>
        <p:nvPicPr>
          <p:cNvPr id="55302" name="Picture 8" descr="http://www.badpets.net/Album/lightning.jpg"/>
          <p:cNvPicPr>
            <a:picLocks noChangeAspect="1" noChangeArrowheads="1"/>
          </p:cNvPicPr>
          <p:nvPr/>
        </p:nvPicPr>
        <p:blipFill>
          <a:blip r:embed="rId2" cstate="print"/>
          <a:srcRect/>
          <a:stretch>
            <a:fillRect/>
          </a:stretch>
        </p:blipFill>
        <p:spPr bwMode="auto">
          <a:xfrm>
            <a:off x="2627313" y="4365625"/>
            <a:ext cx="3790950"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accent1">
                    <a:satMod val="150000"/>
                  </a:schemeClr>
                </a:solidFill>
              </a:rPr>
              <a:t>Summary</a:t>
            </a:r>
            <a:endParaRPr lang="en-CA" dirty="0">
              <a:solidFill>
                <a:schemeClr val="accent1">
                  <a:satMod val="150000"/>
                </a:schemeClr>
              </a:solidFill>
            </a:endParaRPr>
          </a:p>
        </p:txBody>
      </p:sp>
      <p:sp>
        <p:nvSpPr>
          <p:cNvPr id="64515" name="Content Placeholder 2"/>
          <p:cNvSpPr>
            <a:spLocks noGrp="1"/>
          </p:cNvSpPr>
          <p:nvPr>
            <p:ph sz="quarter" idx="1"/>
          </p:nvPr>
        </p:nvSpPr>
        <p:spPr>
          <a:xfrm>
            <a:off x="457200" y="1600200"/>
            <a:ext cx="7467600" cy="4873625"/>
          </a:xfrm>
        </p:spPr>
        <p:txBody>
          <a:bodyPr/>
          <a:lstStyle/>
          <a:p>
            <a:pPr eaLnBrk="1" hangingPunct="1"/>
            <a:r>
              <a:rPr lang="en-CA" smtClean="0"/>
              <a:t>• Objects that gain electrons become negatively charged. Objects that lose electrons become positively charged.  </a:t>
            </a:r>
          </a:p>
          <a:p>
            <a:pPr eaLnBrk="1" hangingPunct="1"/>
            <a:endParaRPr lang="en-CA" smtClean="0"/>
          </a:p>
          <a:p>
            <a:pPr eaLnBrk="1" hangingPunct="1"/>
            <a:r>
              <a:rPr lang="en-CA" smtClean="0"/>
              <a:t>• Objects with like charges repel each other. Objects with unlike charges attract each other.  </a:t>
            </a:r>
          </a:p>
          <a:p>
            <a:pPr eaLnBrk="1" hangingPunct="1"/>
            <a:endParaRPr lang="en-CA"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accent1">
                    <a:satMod val="150000"/>
                  </a:schemeClr>
                </a:solidFill>
              </a:rPr>
              <a:t>Summary</a:t>
            </a:r>
            <a:endParaRPr lang="en-CA" dirty="0">
              <a:solidFill>
                <a:schemeClr val="accent1">
                  <a:satMod val="150000"/>
                </a:schemeClr>
              </a:solidFill>
            </a:endParaRPr>
          </a:p>
        </p:txBody>
      </p:sp>
      <p:sp>
        <p:nvSpPr>
          <p:cNvPr id="65539" name="Content Placeholder 2"/>
          <p:cNvSpPr>
            <a:spLocks noGrp="1"/>
          </p:cNvSpPr>
          <p:nvPr>
            <p:ph sz="quarter" idx="1"/>
          </p:nvPr>
        </p:nvSpPr>
        <p:spPr>
          <a:xfrm>
            <a:off x="457200" y="1600200"/>
            <a:ext cx="7467600" cy="4873625"/>
          </a:xfrm>
        </p:spPr>
        <p:txBody>
          <a:bodyPr/>
          <a:lstStyle/>
          <a:p>
            <a:pPr eaLnBrk="1" hangingPunct="1"/>
            <a:r>
              <a:rPr lang="en-CA" smtClean="0"/>
              <a:t>• When an object is charged by contact, it takes the same charge as the charging object.  </a:t>
            </a:r>
          </a:p>
          <a:p>
            <a:pPr eaLnBrk="1" hangingPunct="1"/>
            <a:endParaRPr lang="en-CA" smtClean="0"/>
          </a:p>
          <a:p>
            <a:pPr eaLnBrk="1" hangingPunct="1"/>
            <a:r>
              <a:rPr lang="en-CA" smtClean="0"/>
              <a:t>• When an object is charged by induction, it takes the opposite charge to the charging object.  </a:t>
            </a:r>
          </a:p>
          <a:p>
            <a:pPr eaLnBrk="1" hangingPunct="1"/>
            <a:endParaRPr lang="en-CA"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accent1">
                    <a:satMod val="150000"/>
                  </a:schemeClr>
                </a:solidFill>
              </a:rPr>
              <a:t>Summary</a:t>
            </a:r>
            <a:endParaRPr lang="en-CA" dirty="0">
              <a:solidFill>
                <a:schemeClr val="accent1">
                  <a:satMod val="150000"/>
                </a:schemeClr>
              </a:solidFill>
            </a:endParaRPr>
          </a:p>
        </p:txBody>
      </p:sp>
      <p:sp>
        <p:nvSpPr>
          <p:cNvPr id="66563" name="Content Placeholder 2"/>
          <p:cNvSpPr>
            <a:spLocks noGrp="1"/>
          </p:cNvSpPr>
          <p:nvPr>
            <p:ph sz="quarter" idx="1"/>
          </p:nvPr>
        </p:nvSpPr>
        <p:spPr>
          <a:xfrm>
            <a:off x="457200" y="1600200"/>
            <a:ext cx="7467600" cy="4873625"/>
          </a:xfrm>
        </p:spPr>
        <p:txBody>
          <a:bodyPr/>
          <a:lstStyle/>
          <a:p>
            <a:pPr eaLnBrk="1" hangingPunct="1"/>
            <a:r>
              <a:rPr lang="en-CA" smtClean="0"/>
              <a:t>• Charged objects attract neutral objects through the process of induction. </a:t>
            </a:r>
          </a:p>
          <a:p>
            <a:pPr eaLnBrk="1" hangingPunct="1"/>
            <a:endParaRPr lang="en-CA" smtClean="0"/>
          </a:p>
          <a:p>
            <a:pPr eaLnBrk="1" hangingPunct="1"/>
            <a:r>
              <a:rPr lang="en-CA" smtClean="0"/>
              <a:t>• The principles of electrostatics are used in applications such as photocopying, spray painting, and filtering air.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accent1">
                    <a:satMod val="150000"/>
                  </a:schemeClr>
                </a:solidFill>
              </a:rPr>
              <a:t>Key Terms</a:t>
            </a:r>
            <a:endParaRPr lang="en-CA" dirty="0">
              <a:solidFill>
                <a:schemeClr val="accent1">
                  <a:satMod val="150000"/>
                </a:schemeClr>
              </a:solidFill>
            </a:endParaRPr>
          </a:p>
        </p:txBody>
      </p:sp>
      <p:sp>
        <p:nvSpPr>
          <p:cNvPr id="67587" name="Content Placeholder 2"/>
          <p:cNvSpPr>
            <a:spLocks noGrp="1"/>
          </p:cNvSpPr>
          <p:nvPr>
            <p:ph sz="quarter" idx="1"/>
          </p:nvPr>
        </p:nvSpPr>
        <p:spPr>
          <a:xfrm>
            <a:off x="457200" y="1600200"/>
            <a:ext cx="7467600" cy="4873625"/>
          </a:xfrm>
        </p:spPr>
        <p:txBody>
          <a:bodyPr/>
          <a:lstStyle/>
          <a:p>
            <a:pPr eaLnBrk="1" hangingPunct="1"/>
            <a:r>
              <a:rPr lang="en-CA" smtClean="0"/>
              <a:t>Read each one and then try to define it, if you do not know the meaning of it look it up in your notes and write it down.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124200"/>
            <a:ext cx="8206680" cy="1893888"/>
          </a:xfrm>
        </p:spPr>
        <p:txBody>
          <a:bodyPr>
            <a:normAutofit fontScale="90000"/>
          </a:bodyPr>
          <a:lstStyle/>
          <a:p>
            <a:pPr eaLnBrk="1" fontAlgn="auto" hangingPunct="1">
              <a:spcAft>
                <a:spcPts val="0"/>
              </a:spcAft>
              <a:defRPr/>
            </a:pPr>
            <a:r>
              <a:rPr lang="en-CA" dirty="0" smtClean="0">
                <a:solidFill>
                  <a:schemeClr val="accent1">
                    <a:satMod val="150000"/>
                  </a:schemeClr>
                </a:solidFill>
              </a:rPr>
              <a:t>Static charges accumulate on surfaces and remain there until given a path to escape</a:t>
            </a:r>
            <a:br>
              <a:rPr lang="en-CA" dirty="0" smtClean="0">
                <a:solidFill>
                  <a:schemeClr val="accent1">
                    <a:satMod val="150000"/>
                  </a:schemeClr>
                </a:solidFill>
              </a:rPr>
            </a:br>
            <a:r>
              <a:rPr lang="en-CA" dirty="0" smtClean="0">
                <a:solidFill>
                  <a:schemeClr val="accent1">
                    <a:satMod val="150000"/>
                  </a:schemeClr>
                </a:solidFill>
              </a:rPr>
              <a:t/>
            </a:r>
            <a:br>
              <a:rPr lang="en-CA" dirty="0" smtClean="0">
                <a:solidFill>
                  <a:schemeClr val="accent1">
                    <a:satMod val="150000"/>
                  </a:schemeClr>
                </a:solidFill>
              </a:rPr>
            </a:br>
            <a:endParaRPr lang="en-CA" dirty="0">
              <a:solidFill>
                <a:schemeClr val="accent1">
                  <a:satMod val="150000"/>
                </a:schemeClr>
              </a:solidFill>
            </a:endParaRPr>
          </a:p>
        </p:txBody>
      </p:sp>
      <p:sp>
        <p:nvSpPr>
          <p:cNvPr id="41987" name="Subtitle 2"/>
          <p:cNvSpPr>
            <a:spLocks noGrp="1"/>
          </p:cNvSpPr>
          <p:nvPr>
            <p:ph type="subTitle" idx="1"/>
          </p:nvPr>
        </p:nvSpPr>
        <p:spPr>
          <a:xfrm>
            <a:off x="2286000" y="5003800"/>
            <a:ext cx="6172200" cy="1371600"/>
          </a:xfrm>
        </p:spPr>
        <p:txBody>
          <a:bodyPr/>
          <a:lstStyle/>
          <a:p>
            <a:pPr eaLnBrk="1" hangingPunct="1"/>
            <a:endParaRPr lang="en-CA" sz="4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CA" dirty="0" smtClean="0">
                <a:solidFill>
                  <a:schemeClr val="accent1">
                    <a:satMod val="150000"/>
                  </a:schemeClr>
                </a:solidFill>
              </a:rPr>
              <a:t>Current electricity is the continuous flow of electrons in a closed circuit.</a:t>
            </a:r>
            <a:br>
              <a:rPr lang="en-CA" dirty="0" smtClean="0">
                <a:solidFill>
                  <a:schemeClr val="accent1">
                    <a:satMod val="150000"/>
                  </a:schemeClr>
                </a:solidFill>
              </a:rPr>
            </a:br>
            <a:endParaRPr lang="en-CA" dirty="0">
              <a:solidFill>
                <a:schemeClr val="accent1">
                  <a:satMod val="150000"/>
                </a:schemeClr>
              </a:solidFill>
            </a:endParaRPr>
          </a:p>
        </p:txBody>
      </p:sp>
      <p:sp>
        <p:nvSpPr>
          <p:cNvPr id="68611" name="Subtitle 2"/>
          <p:cNvSpPr>
            <a:spLocks noGrp="1"/>
          </p:cNvSpPr>
          <p:nvPr>
            <p:ph type="subTitle" idx="1"/>
          </p:nvPr>
        </p:nvSpPr>
        <p:spPr>
          <a:xfrm>
            <a:off x="685800" y="1828800"/>
            <a:ext cx="8077200" cy="1500188"/>
          </a:xfrm>
        </p:spPr>
        <p:txBody>
          <a:bodyPr/>
          <a:lstStyle/>
          <a:p>
            <a:pPr eaLnBrk="1" hangingPunct="1"/>
            <a:endParaRPr lang="en-CA"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accent1">
                    <a:satMod val="150000"/>
                  </a:schemeClr>
                </a:solidFill>
              </a:rPr>
              <a:t>Key Concepts</a:t>
            </a:r>
            <a:endParaRPr lang="en-CA" dirty="0">
              <a:solidFill>
                <a:schemeClr val="accent1">
                  <a:satMod val="150000"/>
                </a:schemeClr>
              </a:solidFill>
            </a:endParaRPr>
          </a:p>
        </p:txBody>
      </p:sp>
      <p:sp>
        <p:nvSpPr>
          <p:cNvPr id="12291" name="Content Placeholder 2"/>
          <p:cNvSpPr>
            <a:spLocks noGrp="1"/>
          </p:cNvSpPr>
          <p:nvPr>
            <p:ph sz="quarter" idx="1"/>
          </p:nvPr>
        </p:nvSpPr>
        <p:spPr>
          <a:xfrm>
            <a:off x="457200" y="1600200"/>
            <a:ext cx="8002588" cy="4873625"/>
          </a:xfrm>
        </p:spPr>
        <p:txBody>
          <a:bodyPr rtlCol="0">
            <a:normAutofit lnSpcReduction="10000"/>
          </a:bodyPr>
          <a:lstStyle/>
          <a:p>
            <a:pPr marL="438912" indent="-320040" eaLnBrk="1" fontAlgn="auto" hangingPunct="1">
              <a:spcBef>
                <a:spcPts val="0"/>
              </a:spcBef>
              <a:spcAft>
                <a:spcPts val="0"/>
              </a:spcAft>
              <a:buFont typeface="Wingdings 2"/>
              <a:buChar char=""/>
              <a:defRPr/>
            </a:pPr>
            <a:r>
              <a:rPr lang="en-CA" dirty="0" smtClean="0"/>
              <a:t>• Current electricity</a:t>
            </a:r>
          </a:p>
          <a:p>
            <a:pPr marL="438912" indent="-320040" eaLnBrk="1" fontAlgn="auto" hangingPunct="1">
              <a:spcBef>
                <a:spcPts val="0"/>
              </a:spcBef>
              <a:spcAft>
                <a:spcPts val="0"/>
              </a:spcAft>
              <a:buFont typeface="Wingdings 2"/>
              <a:buChar char=""/>
              <a:defRPr/>
            </a:pPr>
            <a:r>
              <a:rPr lang="en-CA" dirty="0" smtClean="0"/>
              <a:t>• Electrical circuits</a:t>
            </a:r>
          </a:p>
          <a:p>
            <a:pPr marL="438912" indent="-320040" eaLnBrk="1" fontAlgn="auto" hangingPunct="1">
              <a:spcBef>
                <a:spcPts val="0"/>
              </a:spcBef>
              <a:spcAft>
                <a:spcPts val="0"/>
              </a:spcAft>
              <a:buFont typeface="Wingdings 2"/>
              <a:buChar char=""/>
              <a:defRPr/>
            </a:pPr>
            <a:r>
              <a:rPr lang="en-CA" dirty="0" smtClean="0"/>
              <a:t>• Potential difference</a:t>
            </a:r>
          </a:p>
          <a:p>
            <a:pPr marL="438912" indent="-320040" eaLnBrk="1" fontAlgn="auto" hangingPunct="1">
              <a:spcBef>
                <a:spcPts val="0"/>
              </a:spcBef>
              <a:spcAft>
                <a:spcPts val="0"/>
              </a:spcAft>
              <a:buFont typeface="Wingdings 2"/>
              <a:buChar char=""/>
              <a:defRPr/>
            </a:pPr>
            <a:r>
              <a:rPr lang="en-CA" dirty="0" smtClean="0"/>
              <a:t>• Electric current</a:t>
            </a:r>
          </a:p>
          <a:p>
            <a:pPr marL="438912" indent="-320040" eaLnBrk="1" fontAlgn="auto" hangingPunct="1">
              <a:spcBef>
                <a:spcPts val="0"/>
              </a:spcBef>
              <a:spcAft>
                <a:spcPts val="0"/>
              </a:spcAft>
              <a:buFont typeface="Wingdings 2"/>
              <a:buChar char=""/>
              <a:defRPr/>
            </a:pPr>
            <a:r>
              <a:rPr lang="en-CA" dirty="0" smtClean="0"/>
              <a:t>• Direct current</a:t>
            </a:r>
          </a:p>
          <a:p>
            <a:pPr marL="438912" indent="-320040" eaLnBrk="1" fontAlgn="auto" hangingPunct="1">
              <a:spcBef>
                <a:spcPts val="0"/>
              </a:spcBef>
              <a:spcAft>
                <a:spcPts val="0"/>
              </a:spcAft>
              <a:buFont typeface="Wingdings 2"/>
              <a:buChar char=""/>
              <a:defRPr/>
            </a:pPr>
            <a:r>
              <a:rPr lang="en-CA" dirty="0" smtClean="0"/>
              <a:t>• Alternating current</a:t>
            </a:r>
          </a:p>
          <a:p>
            <a:pPr marL="438912" indent="-320040" eaLnBrk="1" fontAlgn="auto" hangingPunct="1">
              <a:spcBef>
                <a:spcPts val="0"/>
              </a:spcBef>
              <a:spcAft>
                <a:spcPts val="0"/>
              </a:spcAft>
              <a:buFont typeface="Wingdings 2"/>
              <a:buChar char=""/>
              <a:defRPr/>
            </a:pPr>
            <a:r>
              <a:rPr lang="en-CA" dirty="0" smtClean="0"/>
              <a:t>• Resistance</a:t>
            </a:r>
          </a:p>
          <a:p>
            <a:pPr marL="438912" indent="-320040" eaLnBrk="1" fontAlgn="auto" hangingPunct="1">
              <a:spcBef>
                <a:spcPts val="0"/>
              </a:spcBef>
              <a:spcAft>
                <a:spcPts val="0"/>
              </a:spcAft>
              <a:buFont typeface="Wingdings 2"/>
              <a:buChar char=""/>
              <a:defRPr/>
            </a:pPr>
            <a:r>
              <a:rPr lang="en-CA" dirty="0" smtClean="0"/>
              <a:t>• Series circuits and parallel circuits</a:t>
            </a:r>
          </a:p>
          <a:p>
            <a:pPr marL="438912" indent="-320040" eaLnBrk="1" fontAlgn="auto" hangingPunct="1">
              <a:spcBef>
                <a:spcPts val="0"/>
              </a:spcBef>
              <a:spcAft>
                <a:spcPts val="0"/>
              </a:spcAft>
              <a:buFont typeface="Wingdings 2"/>
              <a:buChar char=""/>
              <a:defRPr/>
            </a:pPr>
            <a:r>
              <a:rPr lang="en-CA" dirty="0" smtClean="0"/>
              <a:t>• Ohm’s law (V = IR)</a:t>
            </a:r>
          </a:p>
          <a:p>
            <a:pPr marL="438912" indent="-320040" eaLnBrk="1" fontAlgn="auto" hangingPunct="1">
              <a:spcBef>
                <a:spcPts val="0"/>
              </a:spcBef>
              <a:spcAft>
                <a:spcPts val="0"/>
              </a:spcAft>
              <a:buFont typeface="Wingdings 2"/>
              <a:buChar char=""/>
              <a:defRPr/>
            </a:pPr>
            <a:r>
              <a:rPr lang="en-CA" dirty="0" smtClean="0"/>
              <a:t>• Electrical safety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p:txBody>
          <a:bodyPr/>
          <a:lstStyle/>
          <a:p>
            <a:pPr eaLnBrk="1" hangingPunct="1">
              <a:buFont typeface="Wingdings 3" pitchFamily="18" charset="2"/>
              <a:buNone/>
            </a:pPr>
            <a:r>
              <a:rPr lang="en-CA" sz="2800" smtClean="0"/>
              <a:t>2. The electrons will not flow unless they have a complete path to flow through. </a:t>
            </a:r>
            <a:endParaRPr lang="en-CA" sz="2400" smtClean="0"/>
          </a:p>
          <a:p>
            <a:pPr lvl="1" eaLnBrk="1" hangingPunct="1"/>
            <a:r>
              <a:rPr lang="en-CA" sz="2400" smtClean="0"/>
              <a:t>This path is called an </a:t>
            </a:r>
            <a:r>
              <a:rPr lang="en-CA" sz="2400" b="1" smtClean="0">
                <a:solidFill>
                  <a:srgbClr val="002060"/>
                </a:solidFill>
              </a:rPr>
              <a:t>electrical circuit.</a:t>
            </a:r>
            <a:r>
              <a:rPr lang="en-CA" sz="2400" smtClean="0">
                <a:solidFill>
                  <a:srgbClr val="002060"/>
                </a:solidFill>
              </a:rPr>
              <a:t> </a:t>
            </a:r>
            <a:endParaRPr lang="en-CA" sz="2000" smtClean="0">
              <a:solidFill>
                <a:srgbClr val="002060"/>
              </a:solidFill>
            </a:endParaRPr>
          </a:p>
          <a:p>
            <a:pPr eaLnBrk="1" hangingPunct="1"/>
            <a:endParaRPr lang="en-CA" sz="2800" smtClean="0"/>
          </a:p>
          <a:p>
            <a:pPr eaLnBrk="1" hangingPunct="1"/>
            <a:r>
              <a:rPr lang="en-CA" sz="2800" smtClean="0"/>
              <a:t>The continuous flow of electrons in a circuit is called </a:t>
            </a:r>
            <a:r>
              <a:rPr lang="en-CA" sz="2800" b="1" smtClean="0">
                <a:solidFill>
                  <a:srgbClr val="002060"/>
                </a:solidFill>
              </a:rPr>
              <a:t>current electricity.</a:t>
            </a:r>
            <a:endParaRPr lang="en-CA" sz="2400" smtClean="0">
              <a:solidFill>
                <a:srgbClr val="002060"/>
              </a:solidFill>
            </a:endParaRPr>
          </a:p>
          <a:p>
            <a:pPr eaLnBrk="1" hangingPunct="1"/>
            <a:endParaRPr lang="en-CA" smtClean="0"/>
          </a:p>
        </p:txBody>
      </p:sp>
      <p:sp>
        <p:nvSpPr>
          <p:cNvPr id="3" name="Title 2"/>
          <p:cNvSpPr>
            <a:spLocks noGrp="1"/>
          </p:cNvSpPr>
          <p:nvPr>
            <p:ph type="title"/>
          </p:nvPr>
        </p:nvSpPr>
        <p:spPr>
          <a:xfrm>
            <a:off x="457200" y="155575"/>
            <a:ext cx="8229600" cy="1252538"/>
          </a:xfrm>
        </p:spPr>
        <p:txBody>
          <a:bodyPr/>
          <a:lstStyle/>
          <a:p>
            <a:pPr eaLnBrk="1" fontAlgn="auto" hangingPunct="1">
              <a:spcAft>
                <a:spcPts val="0"/>
              </a:spcAft>
              <a:defRPr/>
            </a:pPr>
            <a:endParaRPr lang="en-CA"/>
          </a:p>
        </p:txBody>
      </p:sp>
      <p:pic>
        <p:nvPicPr>
          <p:cNvPr id="70660" name="Picture 2" descr="http://t0.gstatic.com/images?q=tbn:ANd9GcS_oqvvu1WQ6jwL5NFK3LfHoOKB0EhruhRH_pxkU9m_SsfYf4gTrQ"/>
          <p:cNvPicPr>
            <a:picLocks noChangeAspect="1" noChangeArrowheads="1"/>
          </p:cNvPicPr>
          <p:nvPr/>
        </p:nvPicPr>
        <p:blipFill>
          <a:blip r:embed="rId2" cstate="print"/>
          <a:srcRect/>
          <a:stretch>
            <a:fillRect/>
          </a:stretch>
        </p:blipFill>
        <p:spPr bwMode="auto">
          <a:xfrm>
            <a:off x="3779838" y="4076700"/>
            <a:ext cx="3168650" cy="26400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Current</a:t>
            </a:r>
            <a:endParaRPr lang="en-CA" dirty="0"/>
          </a:p>
        </p:txBody>
      </p:sp>
      <p:sp>
        <p:nvSpPr>
          <p:cNvPr id="71683" name="Content Placeholder 2"/>
          <p:cNvSpPr>
            <a:spLocks noGrp="1"/>
          </p:cNvSpPr>
          <p:nvPr>
            <p:ph idx="1"/>
          </p:nvPr>
        </p:nvSpPr>
        <p:spPr/>
        <p:txBody>
          <a:bodyPr/>
          <a:lstStyle/>
          <a:p>
            <a:r>
              <a:rPr lang="en-CA" b="1" smtClean="0">
                <a:solidFill>
                  <a:srgbClr val="0070C0"/>
                </a:solidFill>
              </a:rPr>
              <a:t>Current</a:t>
            </a:r>
            <a:r>
              <a:rPr lang="en-CA" b="1" smtClean="0"/>
              <a:t> </a:t>
            </a:r>
            <a:r>
              <a:rPr lang="en-CA" smtClean="0"/>
              <a:t>is the rate of charge flow and is given the symbol I. Current is the total amount of charge moving past a particular point in a conductor divided by the time taken. </a:t>
            </a:r>
          </a:p>
          <a:p>
            <a:endParaRPr lang="en-CA" smtClean="0"/>
          </a:p>
        </p:txBody>
      </p:sp>
      <p:pic>
        <p:nvPicPr>
          <p:cNvPr id="71684" name="Picture 3" descr="Comparing paths of low current and high current."/>
          <p:cNvPicPr>
            <a:picLocks noChangeAspect="1" noChangeArrowheads="1"/>
          </p:cNvPicPr>
          <p:nvPr/>
        </p:nvPicPr>
        <p:blipFill>
          <a:blip r:embed="rId2" cstate="print"/>
          <a:srcRect/>
          <a:stretch>
            <a:fillRect/>
          </a:stretch>
        </p:blipFill>
        <p:spPr bwMode="auto">
          <a:xfrm>
            <a:off x="4140200" y="3716338"/>
            <a:ext cx="2538413" cy="2789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Measuring Current</a:t>
            </a:r>
            <a:endParaRPr lang="en-CA" dirty="0"/>
          </a:p>
        </p:txBody>
      </p:sp>
      <p:sp>
        <p:nvSpPr>
          <p:cNvPr id="72707" name="Content Placeholder 2"/>
          <p:cNvSpPr>
            <a:spLocks noGrp="1"/>
          </p:cNvSpPr>
          <p:nvPr>
            <p:ph idx="1"/>
          </p:nvPr>
        </p:nvSpPr>
        <p:spPr/>
        <p:txBody>
          <a:bodyPr/>
          <a:lstStyle/>
          <a:p>
            <a:r>
              <a:rPr lang="en-CA" smtClean="0"/>
              <a:t>Current in a circuit is measured using an </a:t>
            </a:r>
            <a:r>
              <a:rPr lang="en-CA" b="1" smtClean="0">
                <a:solidFill>
                  <a:srgbClr val="002060"/>
                </a:solidFill>
              </a:rPr>
              <a:t>ammeter</a:t>
            </a:r>
            <a:r>
              <a:rPr lang="en-CA" b="1" smtClean="0"/>
              <a:t>.</a:t>
            </a:r>
            <a:r>
              <a:rPr lang="en-CA" smtClean="0"/>
              <a:t> </a:t>
            </a:r>
          </a:p>
          <a:p>
            <a:r>
              <a:rPr lang="en-CA" smtClean="0"/>
              <a:t>The unit of electric current is the </a:t>
            </a:r>
            <a:r>
              <a:rPr lang="en-CA" b="1" smtClean="0">
                <a:solidFill>
                  <a:srgbClr val="002060"/>
                </a:solidFill>
              </a:rPr>
              <a:t>ampere (A</a:t>
            </a:r>
            <a:r>
              <a:rPr lang="en-CA" b="1" smtClean="0"/>
              <a:t>)</a:t>
            </a:r>
            <a:r>
              <a:rPr lang="en-CA" smtClean="0"/>
              <a:t>. </a:t>
            </a:r>
          </a:p>
          <a:p>
            <a:r>
              <a:rPr lang="en-CA" smtClean="0"/>
              <a:t>An ampere is a measure of the amount of charge moving past a point in the circuit every second.</a:t>
            </a:r>
          </a:p>
        </p:txBody>
      </p:sp>
      <p:pic>
        <p:nvPicPr>
          <p:cNvPr id="72708" name="Picture 3"/>
          <p:cNvPicPr>
            <a:picLocks noChangeAspect="1" noChangeArrowheads="1"/>
          </p:cNvPicPr>
          <p:nvPr/>
        </p:nvPicPr>
        <p:blipFill>
          <a:blip r:embed="rId2" cstate="print"/>
          <a:srcRect/>
          <a:stretch>
            <a:fillRect/>
          </a:stretch>
        </p:blipFill>
        <p:spPr bwMode="auto">
          <a:xfrm>
            <a:off x="2268538" y="4005263"/>
            <a:ext cx="4535487"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p:txBody>
          <a:bodyPr/>
          <a:lstStyle/>
          <a:p>
            <a:pPr eaLnBrk="1" hangingPunct="1"/>
            <a:r>
              <a:rPr lang="en-CA" sz="2800" smtClean="0"/>
              <a:t>There are two ways that we can produce current electricity. </a:t>
            </a:r>
            <a:endParaRPr lang="en-CA" sz="2400" smtClean="0"/>
          </a:p>
          <a:p>
            <a:pPr eaLnBrk="1" hangingPunct="1">
              <a:buFont typeface="Wingdings 3" pitchFamily="18" charset="2"/>
              <a:buNone/>
            </a:pPr>
            <a:endParaRPr lang="en-CA" sz="2800" b="1" smtClean="0"/>
          </a:p>
          <a:p>
            <a:pPr eaLnBrk="1" hangingPunct="1">
              <a:buFont typeface="Wingdings 3" pitchFamily="18" charset="2"/>
              <a:buNone/>
            </a:pPr>
            <a:r>
              <a:rPr lang="en-CA" sz="2800" b="1" smtClean="0"/>
              <a:t>Direct Current (DC)</a:t>
            </a:r>
            <a:endParaRPr lang="en-CA" sz="2400" smtClean="0"/>
          </a:p>
          <a:p>
            <a:pPr eaLnBrk="1" hangingPunct="1"/>
            <a:r>
              <a:rPr lang="en-CA" sz="2800" b="1" smtClean="0">
                <a:solidFill>
                  <a:srgbClr val="002060"/>
                </a:solidFill>
              </a:rPr>
              <a:t>Electrons flow from the negative terminal to the positive terminal.  </a:t>
            </a:r>
            <a:endParaRPr lang="en-CA" sz="2400" b="1" smtClean="0">
              <a:solidFill>
                <a:srgbClr val="002060"/>
              </a:solidFill>
            </a:endParaRPr>
          </a:p>
          <a:p>
            <a:pPr lvl="1" eaLnBrk="1" hangingPunct="1"/>
            <a:r>
              <a:rPr lang="en-CA" sz="2400" smtClean="0"/>
              <a:t>Example- Battery. </a:t>
            </a:r>
            <a:endParaRPr lang="en-CA" sz="2000" smtClean="0"/>
          </a:p>
          <a:p>
            <a:pPr eaLnBrk="1" hangingPunct="1"/>
            <a:endParaRPr lang="en-CA" smtClean="0"/>
          </a:p>
          <a:p>
            <a:pPr lvl="1" eaLnBrk="1" hangingPunct="1"/>
            <a:r>
              <a:rPr lang="en-CA" sz="2000" smtClean="0"/>
              <a:t>Draw this diagram in the blank </a:t>
            </a:r>
          </a:p>
          <a:p>
            <a:pPr lvl="1" eaLnBrk="1" hangingPunct="1">
              <a:buFont typeface="Verdana" pitchFamily="34" charset="0"/>
              <a:buNone/>
            </a:pPr>
            <a:r>
              <a:rPr lang="en-CA" sz="2000" smtClean="0"/>
              <a:t>Square provided</a:t>
            </a:r>
          </a:p>
        </p:txBody>
      </p:sp>
      <p:sp>
        <p:nvSpPr>
          <p:cNvPr id="3" name="Title 2"/>
          <p:cNvSpPr>
            <a:spLocks noGrp="1"/>
          </p:cNvSpPr>
          <p:nvPr>
            <p:ph type="title"/>
          </p:nvPr>
        </p:nvSpPr>
        <p:spPr/>
        <p:txBody>
          <a:bodyPr>
            <a:normAutofit/>
          </a:bodyPr>
          <a:lstStyle/>
          <a:p>
            <a:pPr eaLnBrk="1" fontAlgn="auto" hangingPunct="1">
              <a:spcAft>
                <a:spcPts val="0"/>
              </a:spcAft>
              <a:defRPr/>
            </a:pPr>
            <a:r>
              <a:rPr lang="en-CA" dirty="0" smtClean="0"/>
              <a:t>Forms of Current </a:t>
            </a:r>
            <a:r>
              <a:rPr lang="en-CA" dirty="0" smtClean="0"/>
              <a:t>Electricity</a:t>
            </a:r>
            <a:endParaRPr lang="en-CA" dirty="0"/>
          </a:p>
        </p:txBody>
      </p:sp>
      <p:pic>
        <p:nvPicPr>
          <p:cNvPr id="73732" name="Picture 3" descr="http://www.makeitsolar.com/images/batter_circuit_001.gif"/>
          <p:cNvPicPr>
            <a:picLocks noChangeAspect="1" noChangeArrowheads="1"/>
          </p:cNvPicPr>
          <p:nvPr/>
        </p:nvPicPr>
        <p:blipFill>
          <a:blip r:embed="rId2" r:link="rId3" cstate="print"/>
          <a:srcRect r="5400" b="13869"/>
          <a:stretch>
            <a:fillRect/>
          </a:stretch>
        </p:blipFill>
        <p:spPr bwMode="auto">
          <a:xfrm>
            <a:off x="5148263" y="3933825"/>
            <a:ext cx="3116262" cy="29241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p:cNvSpPr>
            <a:spLocks noGrp="1"/>
          </p:cNvSpPr>
          <p:nvPr>
            <p:ph idx="1"/>
          </p:nvPr>
        </p:nvSpPr>
        <p:spPr>
          <a:xfrm>
            <a:off x="179388" y="1412875"/>
            <a:ext cx="8507412" cy="4594225"/>
          </a:xfrm>
        </p:spPr>
        <p:txBody>
          <a:bodyPr/>
          <a:lstStyle/>
          <a:p>
            <a:pPr eaLnBrk="1" hangingPunct="1"/>
            <a:r>
              <a:rPr lang="en-CA" b="1" smtClean="0"/>
              <a:t>Alternating Current (AC)</a:t>
            </a:r>
            <a:endParaRPr lang="en-CA" smtClean="0"/>
          </a:p>
          <a:p>
            <a:pPr eaLnBrk="1" hangingPunct="1"/>
            <a:r>
              <a:rPr lang="en-CA" b="1" smtClean="0">
                <a:solidFill>
                  <a:srgbClr val="002060"/>
                </a:solidFill>
              </a:rPr>
              <a:t>Electrons move back and forth, alternating their direction many times every second. </a:t>
            </a:r>
          </a:p>
          <a:p>
            <a:pPr eaLnBrk="1" hangingPunct="1"/>
            <a:r>
              <a:rPr lang="en-CA" smtClean="0"/>
              <a:t>AC is used in more applications than DC as it is more efficient when traveling long distances. </a:t>
            </a:r>
          </a:p>
          <a:p>
            <a:pPr eaLnBrk="1" hangingPunct="1"/>
            <a:r>
              <a:rPr lang="en-CA" smtClean="0"/>
              <a:t>AC is used in all homes and work places. </a:t>
            </a:r>
          </a:p>
          <a:p>
            <a:pPr eaLnBrk="1" hangingPunct="1"/>
            <a:endParaRPr lang="en-CA" smtClean="0"/>
          </a:p>
        </p:txBody>
      </p:sp>
      <p:sp>
        <p:nvSpPr>
          <p:cNvPr id="3" name="Title 2"/>
          <p:cNvSpPr>
            <a:spLocks noGrp="1"/>
          </p:cNvSpPr>
          <p:nvPr>
            <p:ph type="title"/>
          </p:nvPr>
        </p:nvSpPr>
        <p:spPr/>
        <p:txBody>
          <a:bodyPr>
            <a:normAutofit/>
          </a:bodyPr>
          <a:lstStyle/>
          <a:p>
            <a:pPr eaLnBrk="1" hangingPunct="1">
              <a:defRPr/>
            </a:pPr>
            <a:r>
              <a:rPr lang="en-CA" dirty="0" smtClean="0"/>
              <a:t>Forms of Current </a:t>
            </a:r>
            <a:r>
              <a:rPr lang="en-CA" dirty="0" smtClean="0"/>
              <a:t>Electricity</a:t>
            </a:r>
            <a:endParaRPr lang="en-CA" dirty="0"/>
          </a:p>
        </p:txBody>
      </p:sp>
      <p:pic>
        <p:nvPicPr>
          <p:cNvPr id="74756" name="Picture 2" descr="http://sub.allaboutcircuits.com/images/02001.png"/>
          <p:cNvPicPr>
            <a:picLocks noChangeAspect="1" noChangeArrowheads="1"/>
          </p:cNvPicPr>
          <p:nvPr/>
        </p:nvPicPr>
        <p:blipFill>
          <a:blip r:embed="rId2" r:link="rId3" cstate="print"/>
          <a:srcRect l="49216"/>
          <a:stretch>
            <a:fillRect/>
          </a:stretch>
        </p:blipFill>
        <p:spPr bwMode="auto">
          <a:xfrm>
            <a:off x="3348038" y="3789363"/>
            <a:ext cx="3671887" cy="29876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Calculating Current</a:t>
            </a:r>
            <a:endParaRPr lang="en-CA" dirty="0"/>
          </a:p>
        </p:txBody>
      </p:sp>
      <p:sp>
        <p:nvSpPr>
          <p:cNvPr id="75779" name="Content Placeholder 2"/>
          <p:cNvSpPr>
            <a:spLocks noGrp="1"/>
          </p:cNvSpPr>
          <p:nvPr>
            <p:ph idx="1"/>
          </p:nvPr>
        </p:nvSpPr>
        <p:spPr/>
        <p:txBody>
          <a:bodyPr/>
          <a:lstStyle/>
          <a:p>
            <a:endParaRPr lang="en-CA" smtClean="0"/>
          </a:p>
        </p:txBody>
      </p:sp>
      <p:sp>
        <p:nvSpPr>
          <p:cNvPr id="7578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CA"/>
          </a:p>
        </p:txBody>
      </p:sp>
      <p:pic>
        <p:nvPicPr>
          <p:cNvPr id="757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42988" y="2205038"/>
            <a:ext cx="6111875" cy="981075"/>
          </a:xfrm>
          <a:prstGeom prst="rect">
            <a:avLst/>
          </a:prstGeom>
          <a:noFill/>
          <a:ln w="9525">
            <a:noFill/>
            <a:miter lim="800000"/>
            <a:headEnd/>
            <a:tailEnd/>
          </a:ln>
        </p:spPr>
      </p:pic>
      <p:grpSp>
        <p:nvGrpSpPr>
          <p:cNvPr id="75782" name="Group 12"/>
          <p:cNvGrpSpPr>
            <a:grpSpLocks/>
          </p:cNvGrpSpPr>
          <p:nvPr/>
        </p:nvGrpSpPr>
        <p:grpSpPr bwMode="auto">
          <a:xfrm>
            <a:off x="2555875" y="3500438"/>
            <a:ext cx="3124200" cy="2592387"/>
            <a:chOff x="2555776" y="3501008"/>
            <a:chExt cx="3123658" cy="2592288"/>
          </a:xfrm>
        </p:grpSpPr>
        <p:grpSp>
          <p:nvGrpSpPr>
            <p:cNvPr id="75783" name="Group 3"/>
            <p:cNvGrpSpPr>
              <a:grpSpLocks/>
            </p:cNvGrpSpPr>
            <p:nvPr/>
          </p:nvGrpSpPr>
          <p:grpSpPr bwMode="auto">
            <a:xfrm>
              <a:off x="2555776" y="3501008"/>
              <a:ext cx="3123658" cy="2448272"/>
              <a:chOff x="7648" y="10691"/>
              <a:chExt cx="1943" cy="1522"/>
            </a:xfrm>
          </p:grpSpPr>
          <p:sp>
            <p:nvSpPr>
              <p:cNvPr id="75787" name="AutoShape 4"/>
              <p:cNvSpPr>
                <a:spLocks noChangeArrowheads="1"/>
              </p:cNvSpPr>
              <p:nvPr/>
            </p:nvSpPr>
            <p:spPr bwMode="auto">
              <a:xfrm>
                <a:off x="7648" y="10691"/>
                <a:ext cx="1943" cy="1522"/>
              </a:xfrm>
              <a:prstGeom prst="triangle">
                <a:avLst>
                  <a:gd name="adj" fmla="val 50000"/>
                </a:avLst>
              </a:prstGeom>
              <a:solidFill>
                <a:srgbClr val="FFFFFF"/>
              </a:solidFill>
              <a:ln w="9525">
                <a:solidFill>
                  <a:srgbClr val="000000"/>
                </a:solidFill>
                <a:miter lim="800000"/>
                <a:headEnd/>
                <a:tailEnd/>
              </a:ln>
            </p:spPr>
            <p:txBody>
              <a:bodyPr/>
              <a:lstStyle/>
              <a:p>
                <a:endParaRPr lang="en-CA"/>
              </a:p>
            </p:txBody>
          </p:sp>
          <p:cxnSp>
            <p:nvCxnSpPr>
              <p:cNvPr id="75788" name="AutoShape 5"/>
              <p:cNvCxnSpPr>
                <a:cxnSpLocks noChangeShapeType="1"/>
              </p:cNvCxnSpPr>
              <p:nvPr/>
            </p:nvCxnSpPr>
            <p:spPr bwMode="auto">
              <a:xfrm>
                <a:off x="8097" y="11506"/>
                <a:ext cx="1032" cy="0"/>
              </a:xfrm>
              <a:prstGeom prst="straightConnector1">
                <a:avLst/>
              </a:prstGeom>
              <a:noFill/>
              <a:ln w="9525">
                <a:solidFill>
                  <a:srgbClr val="000000"/>
                </a:solidFill>
                <a:round/>
                <a:headEnd/>
                <a:tailEnd/>
              </a:ln>
            </p:spPr>
          </p:cxnSp>
          <p:cxnSp>
            <p:nvCxnSpPr>
              <p:cNvPr id="75789" name="AutoShape 6"/>
              <p:cNvCxnSpPr>
                <a:cxnSpLocks noChangeShapeType="1"/>
              </p:cNvCxnSpPr>
              <p:nvPr/>
            </p:nvCxnSpPr>
            <p:spPr bwMode="auto">
              <a:xfrm>
                <a:off x="8600" y="11506"/>
                <a:ext cx="0" cy="707"/>
              </a:xfrm>
              <a:prstGeom prst="straightConnector1">
                <a:avLst/>
              </a:prstGeom>
              <a:noFill/>
              <a:ln w="9525">
                <a:solidFill>
                  <a:srgbClr val="000000"/>
                </a:solidFill>
                <a:round/>
                <a:headEnd/>
                <a:tailEnd/>
              </a:ln>
            </p:spPr>
          </p:cxnSp>
        </p:grpSp>
        <p:sp>
          <p:nvSpPr>
            <p:cNvPr id="75784" name="Text Box 7"/>
            <p:cNvSpPr txBox="1">
              <a:spLocks noChangeArrowheads="1"/>
            </p:cNvSpPr>
            <p:nvPr/>
          </p:nvSpPr>
          <p:spPr bwMode="auto">
            <a:xfrm>
              <a:off x="3347864" y="5013176"/>
              <a:ext cx="1026842" cy="1080120"/>
            </a:xfrm>
            <a:prstGeom prst="rect">
              <a:avLst/>
            </a:prstGeom>
            <a:noFill/>
            <a:ln w="9525">
              <a:noFill/>
              <a:miter lim="800000"/>
              <a:headEnd/>
              <a:tailEnd/>
            </a:ln>
          </p:spPr>
          <p:txBody>
            <a:bodyPr/>
            <a:lstStyle/>
            <a:p>
              <a:r>
                <a:rPr lang="en-CA" sz="4000">
                  <a:latin typeface="Times New Roman" pitchFamily="18" charset="0"/>
                </a:rPr>
                <a:t>I</a:t>
              </a:r>
              <a:endParaRPr lang="en-US" sz="4400"/>
            </a:p>
          </p:txBody>
        </p:sp>
        <p:sp>
          <p:nvSpPr>
            <p:cNvPr id="75785" name="Text Box 8"/>
            <p:cNvSpPr txBox="1">
              <a:spLocks noChangeArrowheads="1"/>
            </p:cNvSpPr>
            <p:nvPr/>
          </p:nvSpPr>
          <p:spPr bwMode="auto">
            <a:xfrm>
              <a:off x="3779912" y="3933056"/>
              <a:ext cx="1026842" cy="1080123"/>
            </a:xfrm>
            <a:prstGeom prst="rect">
              <a:avLst/>
            </a:prstGeom>
            <a:noFill/>
            <a:ln w="9525">
              <a:noFill/>
              <a:miter lim="800000"/>
              <a:headEnd/>
              <a:tailEnd/>
            </a:ln>
          </p:spPr>
          <p:txBody>
            <a:bodyPr/>
            <a:lstStyle/>
            <a:p>
              <a:r>
                <a:rPr lang="en-CA" sz="4400">
                  <a:latin typeface="Times New Roman" pitchFamily="18" charset="0"/>
                </a:rPr>
                <a:t>Q</a:t>
              </a:r>
              <a:endParaRPr lang="en-US" sz="4800"/>
            </a:p>
          </p:txBody>
        </p:sp>
        <p:sp>
          <p:nvSpPr>
            <p:cNvPr id="75786" name="Text Box 9"/>
            <p:cNvSpPr txBox="1">
              <a:spLocks noChangeArrowheads="1"/>
            </p:cNvSpPr>
            <p:nvPr/>
          </p:nvSpPr>
          <p:spPr bwMode="auto">
            <a:xfrm>
              <a:off x="4355976" y="4941168"/>
              <a:ext cx="1026842" cy="1080120"/>
            </a:xfrm>
            <a:prstGeom prst="rect">
              <a:avLst/>
            </a:prstGeom>
            <a:noFill/>
            <a:ln w="9525">
              <a:noFill/>
              <a:miter lim="800000"/>
              <a:headEnd/>
              <a:tailEnd/>
            </a:ln>
          </p:spPr>
          <p:txBody>
            <a:bodyPr/>
            <a:lstStyle/>
            <a:p>
              <a:r>
                <a:rPr lang="en-CA" sz="4800">
                  <a:latin typeface="Times New Roman" pitchFamily="18" charset="0"/>
                </a:rPr>
                <a:t>t</a:t>
              </a:r>
              <a:endParaRPr lang="en-US" sz="540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idx="1"/>
          </p:nvPr>
        </p:nvSpPr>
        <p:spPr/>
        <p:txBody>
          <a:bodyPr/>
          <a:lstStyle/>
          <a:p>
            <a:pPr eaLnBrk="1" hangingPunct="1">
              <a:buFont typeface="Wingdings 3" pitchFamily="18" charset="2"/>
              <a:buNone/>
            </a:pPr>
            <a:r>
              <a:rPr lang="en-CA" smtClean="0"/>
              <a:t>A circuit includes:</a:t>
            </a:r>
          </a:p>
          <a:p>
            <a:pPr eaLnBrk="1" hangingPunct="1">
              <a:buFont typeface="Wingdings 3" pitchFamily="18" charset="2"/>
              <a:buNone/>
            </a:pPr>
            <a:endParaRPr lang="en-CA" smtClean="0"/>
          </a:p>
          <a:p>
            <a:pPr eaLnBrk="1" hangingPunct="1">
              <a:buFont typeface="Wingdings 3" pitchFamily="18" charset="2"/>
              <a:buNone/>
            </a:pPr>
            <a:r>
              <a:rPr lang="en-CA" smtClean="0"/>
              <a:t>1. </a:t>
            </a:r>
            <a:r>
              <a:rPr lang="en-CA" b="1" smtClean="0">
                <a:solidFill>
                  <a:srgbClr val="002060"/>
                </a:solidFill>
              </a:rPr>
              <a:t>Energy source </a:t>
            </a:r>
            <a:r>
              <a:rPr lang="en-CA" smtClean="0"/>
              <a:t>– battery or generator </a:t>
            </a:r>
          </a:p>
          <a:p>
            <a:pPr eaLnBrk="1" hangingPunct="1">
              <a:buFont typeface="Wingdings 3" pitchFamily="18" charset="2"/>
              <a:buNone/>
            </a:pPr>
            <a:r>
              <a:rPr lang="en-CA" smtClean="0"/>
              <a:t>2. </a:t>
            </a:r>
            <a:r>
              <a:rPr lang="en-CA" b="1" smtClean="0">
                <a:solidFill>
                  <a:srgbClr val="002060"/>
                </a:solidFill>
              </a:rPr>
              <a:t>Conductor</a:t>
            </a:r>
            <a:r>
              <a:rPr lang="en-CA" smtClean="0"/>
              <a:t> – allows the current to move through the circuit </a:t>
            </a:r>
          </a:p>
          <a:p>
            <a:pPr eaLnBrk="1" hangingPunct="1"/>
            <a:endParaRPr lang="en-CA" smtClean="0"/>
          </a:p>
        </p:txBody>
      </p:sp>
      <p:sp>
        <p:nvSpPr>
          <p:cNvPr id="3" name="Title 2"/>
          <p:cNvSpPr>
            <a:spLocks noGrp="1"/>
          </p:cNvSpPr>
          <p:nvPr>
            <p:ph type="title"/>
          </p:nvPr>
        </p:nvSpPr>
        <p:spPr/>
        <p:txBody>
          <a:bodyPr/>
          <a:lstStyle/>
          <a:p>
            <a:pPr eaLnBrk="1" hangingPunct="1">
              <a:defRPr/>
            </a:pPr>
            <a:r>
              <a:rPr lang="en-CA" dirty="0" smtClean="0"/>
              <a:t>Electric </a:t>
            </a:r>
            <a:r>
              <a:rPr lang="en-CA" dirty="0" smtClean="0"/>
              <a:t>Circuits</a:t>
            </a:r>
            <a:endParaRPr lang="en-CA" dirty="0"/>
          </a:p>
        </p:txBody>
      </p:sp>
      <p:pic>
        <p:nvPicPr>
          <p:cNvPr id="78852" name="Picture 2"/>
          <p:cNvPicPr>
            <a:picLocks noChangeAspect="1" noChangeArrowheads="1"/>
          </p:cNvPicPr>
          <p:nvPr/>
        </p:nvPicPr>
        <p:blipFill>
          <a:blip r:embed="rId2" cstate="print">
            <a:lum contrast="-20000"/>
          </a:blip>
          <a:srcRect/>
          <a:stretch>
            <a:fillRect/>
          </a:stretch>
        </p:blipFill>
        <p:spPr bwMode="auto">
          <a:xfrm>
            <a:off x="3203848" y="4554081"/>
            <a:ext cx="4378052" cy="230391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p:cNvSpPr>
            <a:spLocks noGrp="1"/>
          </p:cNvSpPr>
          <p:nvPr>
            <p:ph idx="1"/>
          </p:nvPr>
        </p:nvSpPr>
        <p:spPr/>
        <p:txBody>
          <a:bodyPr/>
          <a:lstStyle/>
          <a:p>
            <a:pPr eaLnBrk="1" hangingPunct="1"/>
            <a:r>
              <a:rPr lang="en-CA" b="1" smtClean="0">
                <a:solidFill>
                  <a:srgbClr val="002060"/>
                </a:solidFill>
              </a:rPr>
              <a:t>Load</a:t>
            </a:r>
            <a:r>
              <a:rPr lang="en-CA" smtClean="0"/>
              <a:t> - a device that converts electrical energy to another form of energy. </a:t>
            </a:r>
          </a:p>
          <a:p>
            <a:pPr eaLnBrk="1" hangingPunct="1"/>
            <a:r>
              <a:rPr lang="en-CA" smtClean="0"/>
              <a:t>Example: Light bulb, motor, heater, etc. The figure below shows a light bulb as the load. It converts electrical energy to light and heat</a:t>
            </a:r>
          </a:p>
        </p:txBody>
      </p:sp>
      <p:sp>
        <p:nvSpPr>
          <p:cNvPr id="3" name="Title 2"/>
          <p:cNvSpPr>
            <a:spLocks noGrp="1"/>
          </p:cNvSpPr>
          <p:nvPr>
            <p:ph type="title"/>
          </p:nvPr>
        </p:nvSpPr>
        <p:spPr>
          <a:xfrm>
            <a:off x="457200" y="155575"/>
            <a:ext cx="8229600" cy="1252538"/>
          </a:xfrm>
        </p:spPr>
        <p:txBody>
          <a:bodyPr/>
          <a:lstStyle/>
          <a:p>
            <a:pPr eaLnBrk="1" hangingPunct="1">
              <a:defRPr/>
            </a:pPr>
            <a:endParaRPr lang="en-CA"/>
          </a:p>
        </p:txBody>
      </p:sp>
      <p:pic>
        <p:nvPicPr>
          <p:cNvPr id="79876" name="Picture 2"/>
          <p:cNvPicPr>
            <a:picLocks noChangeAspect="1" noChangeArrowheads="1"/>
          </p:cNvPicPr>
          <p:nvPr/>
        </p:nvPicPr>
        <p:blipFill>
          <a:blip r:embed="rId2" cstate="print">
            <a:lum contrast="-20000"/>
          </a:blip>
          <a:srcRect/>
          <a:stretch>
            <a:fillRect/>
          </a:stretch>
        </p:blipFill>
        <p:spPr bwMode="auto">
          <a:xfrm>
            <a:off x="3392078" y="4653136"/>
            <a:ext cx="4189821" cy="220486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accent1">
                    <a:satMod val="150000"/>
                  </a:schemeClr>
                </a:solidFill>
              </a:rPr>
              <a:t>Key Concepts</a:t>
            </a:r>
            <a:endParaRPr lang="en-CA" dirty="0">
              <a:solidFill>
                <a:schemeClr val="accent1">
                  <a:satMod val="150000"/>
                </a:schemeClr>
              </a:solidFill>
            </a:endParaRPr>
          </a:p>
        </p:txBody>
      </p:sp>
      <p:sp>
        <p:nvSpPr>
          <p:cNvPr id="43011" name="Content Placeholder 2"/>
          <p:cNvSpPr>
            <a:spLocks noGrp="1"/>
          </p:cNvSpPr>
          <p:nvPr>
            <p:ph sz="quarter" idx="1"/>
          </p:nvPr>
        </p:nvSpPr>
        <p:spPr>
          <a:xfrm>
            <a:off x="457200" y="1600200"/>
            <a:ext cx="8002588" cy="4873625"/>
          </a:xfrm>
        </p:spPr>
        <p:txBody>
          <a:bodyPr/>
          <a:lstStyle/>
          <a:p>
            <a:pPr eaLnBrk="1" hangingPunct="1">
              <a:buFont typeface="Wingdings 2" pitchFamily="18" charset="2"/>
              <a:buNone/>
            </a:pPr>
            <a:r>
              <a:rPr lang="en-CA" smtClean="0"/>
              <a:t>• Static electric charges</a:t>
            </a:r>
          </a:p>
          <a:p>
            <a:pPr eaLnBrk="1" hangingPunct="1">
              <a:buFont typeface="Wingdings 2" pitchFamily="18" charset="2"/>
              <a:buNone/>
            </a:pPr>
            <a:r>
              <a:rPr lang="en-CA" smtClean="0"/>
              <a:t>• Law of attraction and law of repulsion</a:t>
            </a:r>
          </a:p>
          <a:p>
            <a:pPr eaLnBrk="1" hangingPunct="1">
              <a:buFont typeface="Wingdings 2" pitchFamily="18" charset="2"/>
              <a:buNone/>
            </a:pPr>
            <a:r>
              <a:rPr lang="en-CA" smtClean="0"/>
              <a:t>• Conductors and insulators</a:t>
            </a:r>
          </a:p>
          <a:p>
            <a:pPr eaLnBrk="1" hangingPunct="1">
              <a:buFont typeface="Wingdings 2" pitchFamily="18" charset="2"/>
              <a:buNone/>
            </a:pPr>
            <a:r>
              <a:rPr lang="en-CA" smtClean="0"/>
              <a:t>• Charging by friction</a:t>
            </a:r>
          </a:p>
          <a:p>
            <a:pPr eaLnBrk="1" hangingPunct="1">
              <a:buFont typeface="Wingdings 2" pitchFamily="18" charset="2"/>
              <a:buNone/>
            </a:pPr>
            <a:r>
              <a:rPr lang="en-CA" smtClean="0"/>
              <a:t>• Charging by contact and induction</a:t>
            </a:r>
          </a:p>
          <a:p>
            <a:pPr eaLnBrk="1" hangingPunct="1">
              <a:buFont typeface="Wingdings 2" pitchFamily="18" charset="2"/>
              <a:buNone/>
            </a:pPr>
            <a:r>
              <a:rPr lang="en-CA" smtClean="0"/>
              <a:t>• Using and reducing static charges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1"/>
          <p:cNvSpPr>
            <a:spLocks noGrp="1"/>
          </p:cNvSpPr>
          <p:nvPr>
            <p:ph idx="1"/>
          </p:nvPr>
        </p:nvSpPr>
        <p:spPr/>
        <p:txBody>
          <a:bodyPr/>
          <a:lstStyle/>
          <a:p>
            <a:pPr eaLnBrk="1" hangingPunct="1"/>
            <a:r>
              <a:rPr lang="en-CA" b="1" smtClean="0">
                <a:solidFill>
                  <a:srgbClr val="002060"/>
                </a:solidFill>
              </a:rPr>
              <a:t>Switch</a:t>
            </a:r>
            <a:r>
              <a:rPr lang="en-CA" smtClean="0"/>
              <a:t> (optional) - a device that turns the circuit on or off by closing or opening the circuit. </a:t>
            </a:r>
          </a:p>
          <a:p>
            <a:pPr eaLnBrk="1" hangingPunct="1"/>
            <a:r>
              <a:rPr lang="en-CA" smtClean="0"/>
              <a:t>When the switch is closed, the circuit is complete and electrons can flow.</a:t>
            </a:r>
          </a:p>
        </p:txBody>
      </p:sp>
      <p:sp>
        <p:nvSpPr>
          <p:cNvPr id="3" name="Title 2"/>
          <p:cNvSpPr>
            <a:spLocks noGrp="1"/>
          </p:cNvSpPr>
          <p:nvPr>
            <p:ph type="title"/>
          </p:nvPr>
        </p:nvSpPr>
        <p:spPr>
          <a:xfrm>
            <a:off x="457200" y="155575"/>
            <a:ext cx="8229600" cy="1252538"/>
          </a:xfrm>
        </p:spPr>
        <p:txBody>
          <a:bodyPr/>
          <a:lstStyle/>
          <a:p>
            <a:pPr eaLnBrk="1" hangingPunct="1">
              <a:defRPr/>
            </a:pPr>
            <a:endParaRPr lang="en-CA"/>
          </a:p>
        </p:txBody>
      </p:sp>
      <p:pic>
        <p:nvPicPr>
          <p:cNvPr id="80900" name="Picture 2"/>
          <p:cNvPicPr>
            <a:picLocks noChangeAspect="1" noChangeArrowheads="1"/>
          </p:cNvPicPr>
          <p:nvPr/>
        </p:nvPicPr>
        <p:blipFill>
          <a:blip r:embed="rId2" cstate="print">
            <a:lum contrast="-20000"/>
          </a:blip>
          <a:srcRect/>
          <a:stretch>
            <a:fillRect/>
          </a:stretch>
        </p:blipFill>
        <p:spPr bwMode="auto">
          <a:xfrm>
            <a:off x="2843808" y="4288536"/>
            <a:ext cx="4882654" cy="25694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CA" smtClean="0">
                <a:solidFill>
                  <a:srgbClr val="E10000"/>
                </a:solidFill>
              </a:rPr>
              <a:t>Potential Difference </a:t>
            </a:r>
          </a:p>
        </p:txBody>
      </p:sp>
      <p:sp>
        <p:nvSpPr>
          <p:cNvPr id="81923" name="Content Placeholder 2"/>
          <p:cNvSpPr>
            <a:spLocks noGrp="1"/>
          </p:cNvSpPr>
          <p:nvPr>
            <p:ph sz="quarter" idx="1"/>
          </p:nvPr>
        </p:nvSpPr>
        <p:spPr>
          <a:xfrm>
            <a:off x="301625" y="1527175"/>
            <a:ext cx="8504238" cy="4572000"/>
          </a:xfrm>
        </p:spPr>
        <p:txBody>
          <a:bodyPr/>
          <a:lstStyle/>
          <a:p>
            <a:pPr eaLnBrk="1" hangingPunct="1"/>
            <a:r>
              <a:rPr lang="en-CA" smtClean="0"/>
              <a:t>If a conductor, such as a copper wire, is connected to both terminals, then the electrons flow from the negative terminal to the positive terminal. </a:t>
            </a:r>
          </a:p>
          <a:p>
            <a:pPr eaLnBrk="1" hangingPunct="1"/>
            <a:r>
              <a:rPr lang="en-CA" b="1" smtClean="0">
                <a:solidFill>
                  <a:srgbClr val="002060"/>
                </a:solidFill>
              </a:rPr>
              <a:t>The difference in electric potential energy between two points in a circuit is called the potential difference or voltage (</a:t>
            </a:r>
            <a:r>
              <a:rPr lang="en-CA" b="1" i="1" smtClean="0">
                <a:solidFill>
                  <a:srgbClr val="002060"/>
                </a:solidFill>
              </a:rPr>
              <a:t>V</a:t>
            </a:r>
            <a:r>
              <a:rPr lang="en-CA" b="1" smtClean="0">
                <a:solidFill>
                  <a:srgbClr val="002060"/>
                </a:solidFill>
              </a:rPr>
              <a:t>).</a:t>
            </a:r>
          </a:p>
        </p:txBody>
      </p:sp>
      <p:pic>
        <p:nvPicPr>
          <p:cNvPr id="81924" name="Picture 2" descr="http://t0.gstatic.com/images?q=tbn:ANd9GcSD7XW_QXTsafUfqYdeDe49y3togpUlQC0DyKJ2FTkfNVnO-8w&amp;t=1&amp;usg=__-fEhodloiYrQ7l5bgP6vgQMlgp4="/>
          <p:cNvPicPr>
            <a:picLocks noChangeAspect="1" noChangeArrowheads="1"/>
          </p:cNvPicPr>
          <p:nvPr/>
        </p:nvPicPr>
        <p:blipFill>
          <a:blip r:embed="rId2" cstate="print"/>
          <a:srcRect/>
          <a:stretch>
            <a:fillRect/>
          </a:stretch>
        </p:blipFill>
        <p:spPr bwMode="auto">
          <a:xfrm>
            <a:off x="6948264" y="4581128"/>
            <a:ext cx="1869102" cy="18390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defRPr/>
            </a:pPr>
            <a:r>
              <a:rPr lang="en-CA" smtClean="0">
                <a:solidFill>
                  <a:srgbClr val="E10000"/>
                </a:solidFill>
              </a:rPr>
              <a:t>Measuring Potential Difference </a:t>
            </a:r>
          </a:p>
        </p:txBody>
      </p:sp>
      <p:sp>
        <p:nvSpPr>
          <p:cNvPr id="82947" name="Content Placeholder 2"/>
          <p:cNvSpPr>
            <a:spLocks noGrp="1"/>
          </p:cNvSpPr>
          <p:nvPr>
            <p:ph sz="quarter" idx="1"/>
          </p:nvPr>
        </p:nvSpPr>
        <p:spPr>
          <a:xfrm>
            <a:off x="301625" y="1527175"/>
            <a:ext cx="8504238" cy="4572000"/>
          </a:xfrm>
        </p:spPr>
        <p:txBody>
          <a:bodyPr/>
          <a:lstStyle/>
          <a:p>
            <a:pPr eaLnBrk="1" hangingPunct="1"/>
            <a:r>
              <a:rPr lang="en-CA" smtClean="0"/>
              <a:t>The potential difference between two locations in a circuit is measured with a </a:t>
            </a:r>
            <a:r>
              <a:rPr lang="en-CA" b="1" smtClean="0">
                <a:solidFill>
                  <a:srgbClr val="002060"/>
                </a:solidFill>
              </a:rPr>
              <a:t>voltmeter</a:t>
            </a:r>
            <a:r>
              <a:rPr lang="en-CA" smtClean="0">
                <a:solidFill>
                  <a:srgbClr val="002060"/>
                </a:solidFill>
              </a:rPr>
              <a:t>. </a:t>
            </a:r>
          </a:p>
          <a:p>
            <a:pPr eaLnBrk="1" hangingPunct="1"/>
            <a:endParaRPr lang="en-CA" smtClean="0"/>
          </a:p>
        </p:txBody>
      </p:sp>
      <p:pic>
        <p:nvPicPr>
          <p:cNvPr id="82948" name="Picture 2"/>
          <p:cNvPicPr>
            <a:picLocks noChangeAspect="1" noChangeArrowheads="1"/>
          </p:cNvPicPr>
          <p:nvPr/>
        </p:nvPicPr>
        <p:blipFill>
          <a:blip r:embed="rId2" cstate="print"/>
          <a:srcRect/>
          <a:stretch>
            <a:fillRect/>
          </a:stretch>
        </p:blipFill>
        <p:spPr bwMode="auto">
          <a:xfrm>
            <a:off x="5652120" y="2812176"/>
            <a:ext cx="2526680" cy="4045823"/>
          </a:xfrm>
          <a:prstGeom prst="rect">
            <a:avLst/>
          </a:prstGeom>
          <a:noFill/>
          <a:ln w="9525">
            <a:noFill/>
            <a:miter lim="800000"/>
            <a:headEnd/>
            <a:tailEnd/>
          </a:ln>
        </p:spPr>
      </p:pic>
      <p:pic>
        <p:nvPicPr>
          <p:cNvPr id="82949" name="Picture 4" descr="http://t1.gstatic.com/images?q=tbn:ANd9GcSEEAciZAxA_TxzW8H7fYFZiSbEd7X3_bI-kMSIjB2M4l5GYkk&amp;t=1&amp;usg=__k1xaEo-1xmlfxEenD8eA1yznL3Q="/>
          <p:cNvPicPr>
            <a:picLocks noChangeAspect="1" noChangeArrowheads="1"/>
          </p:cNvPicPr>
          <p:nvPr/>
        </p:nvPicPr>
        <p:blipFill>
          <a:blip r:embed="rId3" cstate="print"/>
          <a:srcRect/>
          <a:stretch>
            <a:fillRect/>
          </a:stretch>
        </p:blipFill>
        <p:spPr bwMode="auto">
          <a:xfrm>
            <a:off x="539750" y="2670175"/>
            <a:ext cx="3240088" cy="399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CA"/>
          </a:p>
        </p:txBody>
      </p:sp>
      <p:sp>
        <p:nvSpPr>
          <p:cNvPr id="83971" name="Content Placeholder 2"/>
          <p:cNvSpPr>
            <a:spLocks noGrp="1"/>
          </p:cNvSpPr>
          <p:nvPr>
            <p:ph idx="1"/>
          </p:nvPr>
        </p:nvSpPr>
        <p:spPr/>
        <p:txBody>
          <a:bodyPr/>
          <a:lstStyle/>
          <a:p>
            <a:r>
              <a:rPr lang="en-CA" smtClean="0"/>
              <a:t>The electrical potential energy for each coulomb of charge in a circuit is called the </a:t>
            </a:r>
            <a:r>
              <a:rPr lang="en-CA" b="1" smtClean="0">
                <a:solidFill>
                  <a:srgbClr val="002060"/>
                </a:solidFill>
              </a:rPr>
              <a:t>electric potential difference (V). </a:t>
            </a:r>
            <a:r>
              <a:rPr lang="en-CA" b="1" smtClean="0"/>
              <a:t>Aka Voltage</a:t>
            </a:r>
            <a:endParaRPr lang="en-CA" b="1" smtClean="0">
              <a:solidFill>
                <a:srgbClr val="002060"/>
              </a:solidFill>
            </a:endParaRPr>
          </a:p>
          <a:p>
            <a:pPr>
              <a:buFont typeface="Wingdings 2" pitchFamily="18" charset="2"/>
              <a:buNone/>
            </a:pPr>
            <a:endParaRPr lang="en-CA" smtClean="0"/>
          </a:p>
          <a:p>
            <a:endParaRPr lang="en-CA" smtClean="0"/>
          </a:p>
          <a:p>
            <a:endParaRPr lang="en-CA" smtClean="0"/>
          </a:p>
          <a:p>
            <a:endParaRPr lang="en-CA" smtClean="0"/>
          </a:p>
          <a:p>
            <a:endParaRPr lang="en-CA" smtClean="0"/>
          </a:p>
        </p:txBody>
      </p:sp>
      <p:sp>
        <p:nvSpPr>
          <p:cNvPr id="839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CA"/>
          </a:p>
        </p:txBody>
      </p:sp>
      <p:sp>
        <p:nvSpPr>
          <p:cNvPr id="839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pPr eaLnBrk="1" hangingPunct="1">
              <a:defRPr/>
            </a:pPr>
            <a:r>
              <a:rPr lang="en-CA" smtClean="0"/>
              <a:t>Resistance</a:t>
            </a:r>
          </a:p>
        </p:txBody>
      </p:sp>
      <p:sp>
        <p:nvSpPr>
          <p:cNvPr id="87043" name="Content Placeholder 2"/>
          <p:cNvSpPr>
            <a:spLocks noGrp="1"/>
          </p:cNvSpPr>
          <p:nvPr>
            <p:ph sz="quarter" idx="1"/>
          </p:nvPr>
        </p:nvSpPr>
        <p:spPr>
          <a:xfrm>
            <a:off x="250825" y="1600200"/>
            <a:ext cx="8515350" cy="4924425"/>
          </a:xfrm>
        </p:spPr>
        <p:txBody>
          <a:bodyPr/>
          <a:lstStyle/>
          <a:p>
            <a:pPr eaLnBrk="1" hangingPunct="1"/>
            <a:r>
              <a:rPr lang="en-CA" sz="3600" b="1" smtClean="0">
                <a:solidFill>
                  <a:srgbClr val="002060"/>
                </a:solidFill>
              </a:rPr>
              <a:t>The degree to which a substance opposes the flow of electric current through it. </a:t>
            </a:r>
            <a:endParaRPr lang="en-CA" b="1" smtClean="0">
              <a:solidFill>
                <a:srgbClr val="002060"/>
              </a:solidFill>
            </a:endParaRPr>
          </a:p>
          <a:p>
            <a:pPr eaLnBrk="1" hangingPunct="1"/>
            <a:r>
              <a:rPr lang="en-CA" sz="3600" smtClean="0"/>
              <a:t>All substances resist electron flow to some extent. </a:t>
            </a:r>
            <a:endParaRPr lang="en-CA" smtClean="0"/>
          </a:p>
          <a:p>
            <a:pPr eaLnBrk="1" hangingPunct="1"/>
            <a:endParaRPr lang="en-CA"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pPr eaLnBrk="1" hangingPunct="1">
              <a:defRPr/>
            </a:pPr>
            <a:r>
              <a:rPr lang="en-CA" smtClean="0"/>
              <a:t>Resistance</a:t>
            </a:r>
          </a:p>
        </p:txBody>
      </p:sp>
      <p:sp>
        <p:nvSpPr>
          <p:cNvPr id="88067" name="Content Placeholder 2"/>
          <p:cNvSpPr>
            <a:spLocks noGrp="1"/>
          </p:cNvSpPr>
          <p:nvPr>
            <p:ph sz="quarter" idx="1"/>
          </p:nvPr>
        </p:nvSpPr>
        <p:spPr>
          <a:xfrm>
            <a:off x="612775" y="1600200"/>
            <a:ext cx="8153400" cy="4495800"/>
          </a:xfrm>
        </p:spPr>
        <p:txBody>
          <a:bodyPr/>
          <a:lstStyle/>
          <a:p>
            <a:pPr lvl="1" eaLnBrk="1" hangingPunct="1"/>
            <a:r>
              <a:rPr lang="en-CA" sz="3200" smtClean="0"/>
              <a:t>Conductors, such as metals, allow electrons to flow freely through them and have low resistance values. </a:t>
            </a:r>
            <a:endParaRPr lang="en-CA" smtClean="0"/>
          </a:p>
          <a:p>
            <a:pPr lvl="1" eaLnBrk="1" hangingPunct="1"/>
            <a:r>
              <a:rPr lang="en-CA" sz="3200" b="1" smtClean="0">
                <a:solidFill>
                  <a:srgbClr val="002060"/>
                </a:solidFill>
              </a:rPr>
              <a:t>Insulators resist electron flow greatly and have high resistance values</a:t>
            </a:r>
            <a:r>
              <a:rPr lang="en-CA" sz="3200" smtClean="0"/>
              <a:t>. </a:t>
            </a:r>
            <a:endParaRPr lang="en-CA" smtClean="0"/>
          </a:p>
          <a:p>
            <a:pPr eaLnBrk="1" hangingPunct="1"/>
            <a:endParaRPr lang="en-CA" smtClean="0"/>
          </a:p>
        </p:txBody>
      </p:sp>
      <p:pic>
        <p:nvPicPr>
          <p:cNvPr id="88068" name="Picture 2" descr="The smoother top path shows a good conductor. The bottom shows a poor conductor."/>
          <p:cNvPicPr>
            <a:picLocks noChangeAspect="1" noChangeArrowheads="1"/>
          </p:cNvPicPr>
          <p:nvPr/>
        </p:nvPicPr>
        <p:blipFill>
          <a:blip r:embed="rId2" cstate="print"/>
          <a:srcRect/>
          <a:stretch>
            <a:fillRect/>
          </a:stretch>
        </p:blipFill>
        <p:spPr bwMode="auto">
          <a:xfrm>
            <a:off x="3132138" y="4146550"/>
            <a:ext cx="2711450" cy="271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pPr eaLnBrk="1" hangingPunct="1">
              <a:defRPr/>
            </a:pPr>
            <a:r>
              <a:rPr lang="en-CA" smtClean="0"/>
              <a:t>Resistance</a:t>
            </a:r>
          </a:p>
        </p:txBody>
      </p:sp>
      <p:sp>
        <p:nvSpPr>
          <p:cNvPr id="89091" name="Content Placeholder 2"/>
          <p:cNvSpPr>
            <a:spLocks noGrp="1"/>
          </p:cNvSpPr>
          <p:nvPr>
            <p:ph sz="quarter" idx="1"/>
          </p:nvPr>
        </p:nvSpPr>
        <p:spPr>
          <a:xfrm>
            <a:off x="612775" y="1557338"/>
            <a:ext cx="8153400" cy="4538662"/>
          </a:xfrm>
        </p:spPr>
        <p:txBody>
          <a:bodyPr/>
          <a:lstStyle/>
          <a:p>
            <a:pPr eaLnBrk="1" hangingPunct="1"/>
            <a:r>
              <a:rPr lang="en-CA" smtClean="0"/>
              <a:t>Resistance is measured in </a:t>
            </a:r>
            <a:r>
              <a:rPr lang="en-CA" b="1" smtClean="0">
                <a:solidFill>
                  <a:srgbClr val="002060"/>
                </a:solidFill>
              </a:rPr>
              <a:t>ohms (</a:t>
            </a:r>
            <a:r>
              <a:rPr lang="en-CA" smtClean="0">
                <a:solidFill>
                  <a:srgbClr val="002060"/>
                </a:solidFill>
              </a:rPr>
              <a:t>Ω</a:t>
            </a:r>
            <a:r>
              <a:rPr lang="en-CA" b="1" smtClean="0">
                <a:solidFill>
                  <a:srgbClr val="002060"/>
                </a:solidFill>
              </a:rPr>
              <a:t>)</a:t>
            </a:r>
            <a:r>
              <a:rPr lang="en-CA" b="1" smtClean="0"/>
              <a:t> </a:t>
            </a:r>
            <a:r>
              <a:rPr lang="en-CA" smtClean="0"/>
              <a:t>using an </a:t>
            </a:r>
            <a:r>
              <a:rPr lang="en-CA" b="1" smtClean="0">
                <a:solidFill>
                  <a:srgbClr val="002060"/>
                </a:solidFill>
              </a:rPr>
              <a:t>ohmmeter</a:t>
            </a:r>
            <a:r>
              <a:rPr lang="en-CA" smtClean="0">
                <a:solidFill>
                  <a:srgbClr val="002060"/>
                </a:solidFill>
              </a:rPr>
              <a:t>. </a:t>
            </a:r>
          </a:p>
          <a:p>
            <a:pPr eaLnBrk="1" hangingPunct="1"/>
            <a:r>
              <a:rPr lang="en-CA" smtClean="0"/>
              <a:t>An ohmmeter is a device for measuring resistance. </a:t>
            </a:r>
          </a:p>
          <a:p>
            <a:pPr eaLnBrk="1" hangingPunct="1"/>
            <a:r>
              <a:rPr lang="en-CA" smtClean="0"/>
              <a:t>Ohmmeters are connected in </a:t>
            </a:r>
            <a:r>
              <a:rPr lang="en-CA" b="1" smtClean="0">
                <a:solidFill>
                  <a:srgbClr val="002060"/>
                </a:solidFill>
              </a:rPr>
              <a:t>parallel </a:t>
            </a:r>
            <a:endParaRPr lang="en-CA" smtClean="0">
              <a:solidFill>
                <a:srgbClr val="002060"/>
              </a:solidFill>
            </a:endParaRPr>
          </a:p>
          <a:p>
            <a:pPr eaLnBrk="1" hangingPunct="1"/>
            <a:endParaRPr lang="en-CA" b="1" smtClean="0"/>
          </a:p>
          <a:p>
            <a:pPr eaLnBrk="1" hangingPunct="1"/>
            <a:endParaRPr lang="en-CA" smtClean="0"/>
          </a:p>
          <a:p>
            <a:pPr eaLnBrk="1" hangingPunct="1"/>
            <a:endParaRPr lang="en-CA" smtClean="0"/>
          </a:p>
        </p:txBody>
      </p:sp>
      <p:pic>
        <p:nvPicPr>
          <p:cNvPr id="89092" name="Picture 2" descr="http://t2.gstatic.com/images?q=tbn:ANd9GcR3zOh3J_hbw65d5H3q8iZ2krmIFfL1UKGSzfU8xKooTJhYS6IHNw"/>
          <p:cNvPicPr>
            <a:picLocks noChangeAspect="1" noChangeArrowheads="1"/>
          </p:cNvPicPr>
          <p:nvPr/>
        </p:nvPicPr>
        <p:blipFill>
          <a:blip r:embed="rId2" cstate="print"/>
          <a:srcRect/>
          <a:stretch>
            <a:fillRect/>
          </a:stretch>
        </p:blipFill>
        <p:spPr bwMode="auto">
          <a:xfrm>
            <a:off x="1763713" y="4262438"/>
            <a:ext cx="2952750" cy="2595562"/>
          </a:xfrm>
          <a:prstGeom prst="rect">
            <a:avLst/>
          </a:prstGeom>
          <a:noFill/>
          <a:ln w="9525">
            <a:noFill/>
            <a:miter lim="800000"/>
            <a:headEnd/>
            <a:tailEnd/>
          </a:ln>
        </p:spPr>
      </p:pic>
      <p:pic>
        <p:nvPicPr>
          <p:cNvPr id="89093" name="Picture 4" descr="http://www.hotektech.com/metramax6.jpg"/>
          <p:cNvPicPr>
            <a:picLocks noChangeAspect="1" noChangeArrowheads="1"/>
          </p:cNvPicPr>
          <p:nvPr/>
        </p:nvPicPr>
        <p:blipFill>
          <a:blip r:embed="rId3" cstate="print"/>
          <a:srcRect/>
          <a:stretch>
            <a:fillRect/>
          </a:stretch>
        </p:blipFill>
        <p:spPr bwMode="auto">
          <a:xfrm>
            <a:off x="5219700" y="4257675"/>
            <a:ext cx="1857375"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CA" dirty="0" smtClean="0"/>
              <a:t>Factors that Affect the Resistance of a Wire</a:t>
            </a:r>
            <a:endParaRPr lang="en-CA" dirty="0"/>
          </a:p>
        </p:txBody>
      </p:sp>
      <p:graphicFrame>
        <p:nvGraphicFramePr>
          <p:cNvPr id="4" name="Content Placeholder 3"/>
          <p:cNvGraphicFramePr>
            <a:graphicFrameLocks noGrp="1"/>
          </p:cNvGraphicFramePr>
          <p:nvPr>
            <p:ph sz="quarter" idx="1"/>
          </p:nvPr>
        </p:nvGraphicFramePr>
        <p:xfrm>
          <a:off x="468313" y="1773238"/>
          <a:ext cx="8280920" cy="3735762"/>
        </p:xfrm>
        <a:graphic>
          <a:graphicData uri="http://schemas.openxmlformats.org/drawingml/2006/table">
            <a:tbl>
              <a:tblPr/>
              <a:tblGrid>
                <a:gridCol w="4140460"/>
                <a:gridCol w="4140460"/>
              </a:tblGrid>
              <a:tr h="918102">
                <a:tc>
                  <a:txBody>
                    <a:bodyPr/>
                    <a:lstStyle/>
                    <a:p>
                      <a:pPr>
                        <a:lnSpc>
                          <a:spcPct val="115000"/>
                        </a:lnSpc>
                        <a:spcAft>
                          <a:spcPts val="0"/>
                        </a:spcAft>
                      </a:pPr>
                      <a:r>
                        <a:rPr lang="en-CA" sz="2800" b="1" dirty="0">
                          <a:latin typeface="Times New Roman"/>
                          <a:ea typeface="Calibri"/>
                          <a:cs typeface="Times New Roman"/>
                        </a:rPr>
                        <a:t>Factor</a:t>
                      </a:r>
                      <a:endParaRPr lang="en-CA"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b="1" dirty="0">
                          <a:latin typeface="Times New Roman"/>
                          <a:ea typeface="Calibri"/>
                          <a:cs typeface="Times New Roman"/>
                        </a:rPr>
                        <a:t>How Factor Affects Resistance </a:t>
                      </a:r>
                      <a:endParaRPr lang="en-CA"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306">
                <a:tc>
                  <a:txBody>
                    <a:bodyPr/>
                    <a:lstStyle/>
                    <a:p>
                      <a:pPr>
                        <a:lnSpc>
                          <a:spcPct val="115000"/>
                        </a:lnSpc>
                        <a:spcAft>
                          <a:spcPts val="0"/>
                        </a:spcAft>
                      </a:pPr>
                      <a:r>
                        <a:rPr lang="en-CA" sz="2800" b="1" dirty="0">
                          <a:solidFill>
                            <a:srgbClr val="002060"/>
                          </a:solidFill>
                          <a:latin typeface="Times New Roman"/>
                          <a:ea typeface="Calibri"/>
                          <a:cs typeface="Times New Roman"/>
                        </a:rPr>
                        <a:t>Material</a:t>
                      </a:r>
                      <a:endParaRPr lang="en-CA" sz="2400"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latin typeface="Times New Roman"/>
                          <a:ea typeface="Calibri"/>
                          <a:cs typeface="Times New Roman"/>
                        </a:rPr>
                        <a:t>Silver has the least resistance but very expensive to use in wires. Most Conducting wires are made from copper</a:t>
                      </a:r>
                      <a:endParaRPr lang="en-CA"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0126" name="Picture 2" descr="http://www.monex.com/images/photos/prodSilver01.jpg"/>
          <p:cNvPicPr>
            <a:picLocks noChangeAspect="1" noChangeArrowheads="1"/>
          </p:cNvPicPr>
          <p:nvPr/>
        </p:nvPicPr>
        <p:blipFill>
          <a:blip r:embed="rId2" cstate="print"/>
          <a:srcRect/>
          <a:stretch>
            <a:fillRect/>
          </a:stretch>
        </p:blipFill>
        <p:spPr bwMode="auto">
          <a:xfrm>
            <a:off x="1258888" y="3213100"/>
            <a:ext cx="2727325" cy="222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CA" dirty="0" smtClean="0"/>
              <a:t>Factors that Affect the Resistance of a Wire</a:t>
            </a:r>
            <a:endParaRPr lang="en-CA" dirty="0"/>
          </a:p>
        </p:txBody>
      </p:sp>
      <p:graphicFrame>
        <p:nvGraphicFramePr>
          <p:cNvPr id="4" name="Content Placeholder 3"/>
          <p:cNvGraphicFramePr>
            <a:graphicFrameLocks noGrp="1"/>
          </p:cNvGraphicFramePr>
          <p:nvPr>
            <p:ph sz="quarter" idx="1"/>
          </p:nvPr>
        </p:nvGraphicFramePr>
        <p:xfrm>
          <a:off x="468313" y="1773238"/>
          <a:ext cx="8280920" cy="3735762"/>
        </p:xfrm>
        <a:graphic>
          <a:graphicData uri="http://schemas.openxmlformats.org/drawingml/2006/table">
            <a:tbl>
              <a:tblPr/>
              <a:tblGrid>
                <a:gridCol w="4140460"/>
                <a:gridCol w="4140460"/>
              </a:tblGrid>
              <a:tr h="918102">
                <a:tc>
                  <a:txBody>
                    <a:bodyPr/>
                    <a:lstStyle/>
                    <a:p>
                      <a:pPr>
                        <a:lnSpc>
                          <a:spcPct val="115000"/>
                        </a:lnSpc>
                        <a:spcAft>
                          <a:spcPts val="0"/>
                        </a:spcAft>
                      </a:pPr>
                      <a:r>
                        <a:rPr lang="en-CA" sz="2800" b="1" dirty="0">
                          <a:latin typeface="Times New Roman"/>
                          <a:ea typeface="Calibri"/>
                          <a:cs typeface="Times New Roman"/>
                        </a:rPr>
                        <a:t>Factor</a:t>
                      </a:r>
                      <a:endParaRPr lang="en-CA"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b="1">
                          <a:latin typeface="Times New Roman"/>
                          <a:ea typeface="Calibri"/>
                          <a:cs typeface="Times New Roman"/>
                        </a:rPr>
                        <a:t>How Factor Affects Resistance </a:t>
                      </a:r>
                      <a:endParaRPr lang="en-CA"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306">
                <a:tc>
                  <a:txBody>
                    <a:bodyPr/>
                    <a:lstStyle/>
                    <a:p>
                      <a:pPr>
                        <a:lnSpc>
                          <a:spcPct val="115000"/>
                        </a:lnSpc>
                        <a:spcAft>
                          <a:spcPts val="0"/>
                        </a:spcAft>
                      </a:pPr>
                      <a:r>
                        <a:rPr lang="en-CA" sz="2400" b="0" dirty="0" smtClean="0">
                          <a:latin typeface="Times New Roman"/>
                          <a:ea typeface="Calibri"/>
                          <a:cs typeface="Times New Roman"/>
                        </a:rPr>
                        <a:t>Temperature</a:t>
                      </a:r>
                      <a:endParaRPr lang="en-CA" sz="20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400" dirty="0">
                          <a:latin typeface="Times New Roman"/>
                          <a:ea typeface="Calibri"/>
                          <a:cs typeface="Times New Roman"/>
                        </a:rPr>
                        <a:t>As the temperature of the wire increases, its resistance increases and its conductivity decreases. In other words, a colder wire is less resistant than a warmer wire. </a:t>
                      </a:r>
                      <a:endParaRPr lang="en-C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1150" name="Picture 2" descr="http://www.magnet.fsu.edu/education/tutorials/magnetacademy/superconductivity101/images/superconductivity-temperature.jpg"/>
          <p:cNvPicPr>
            <a:picLocks noChangeAspect="1" noChangeArrowheads="1"/>
          </p:cNvPicPr>
          <p:nvPr/>
        </p:nvPicPr>
        <p:blipFill>
          <a:blip r:embed="rId2" cstate="print"/>
          <a:srcRect/>
          <a:stretch>
            <a:fillRect/>
          </a:stretch>
        </p:blipFill>
        <p:spPr bwMode="auto">
          <a:xfrm>
            <a:off x="827088" y="3379788"/>
            <a:ext cx="3162300" cy="347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CA" dirty="0" smtClean="0"/>
              <a:t>Factors that Affect the Resistance of a Wire</a:t>
            </a:r>
            <a:endParaRPr lang="en-CA" dirty="0"/>
          </a:p>
        </p:txBody>
      </p:sp>
      <p:graphicFrame>
        <p:nvGraphicFramePr>
          <p:cNvPr id="4" name="Content Placeholder 3"/>
          <p:cNvGraphicFramePr>
            <a:graphicFrameLocks noGrp="1"/>
          </p:cNvGraphicFramePr>
          <p:nvPr>
            <p:ph sz="quarter" idx="1"/>
          </p:nvPr>
        </p:nvGraphicFramePr>
        <p:xfrm>
          <a:off x="468313" y="1773238"/>
          <a:ext cx="8280920" cy="3735762"/>
        </p:xfrm>
        <a:graphic>
          <a:graphicData uri="http://schemas.openxmlformats.org/drawingml/2006/table">
            <a:tbl>
              <a:tblPr/>
              <a:tblGrid>
                <a:gridCol w="4140460"/>
                <a:gridCol w="4140460"/>
              </a:tblGrid>
              <a:tr h="918102">
                <a:tc>
                  <a:txBody>
                    <a:bodyPr/>
                    <a:lstStyle/>
                    <a:p>
                      <a:pPr>
                        <a:lnSpc>
                          <a:spcPct val="115000"/>
                        </a:lnSpc>
                        <a:spcAft>
                          <a:spcPts val="0"/>
                        </a:spcAft>
                      </a:pPr>
                      <a:r>
                        <a:rPr lang="en-CA" sz="2800" b="1" dirty="0">
                          <a:latin typeface="Times New Roman"/>
                          <a:ea typeface="Calibri"/>
                          <a:cs typeface="Times New Roman"/>
                        </a:rPr>
                        <a:t>Factor</a:t>
                      </a:r>
                      <a:endParaRPr lang="en-CA"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b="1">
                          <a:latin typeface="Times New Roman"/>
                          <a:ea typeface="Calibri"/>
                          <a:cs typeface="Times New Roman"/>
                        </a:rPr>
                        <a:t>How Factor Affects Resistance </a:t>
                      </a:r>
                      <a:endParaRPr lang="en-CA"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306">
                <a:tc>
                  <a:txBody>
                    <a:bodyPr/>
                    <a:lstStyle/>
                    <a:p>
                      <a:pPr>
                        <a:lnSpc>
                          <a:spcPct val="115000"/>
                        </a:lnSpc>
                        <a:spcAft>
                          <a:spcPts val="0"/>
                        </a:spcAft>
                      </a:pPr>
                      <a:r>
                        <a:rPr lang="en-CA" sz="2800" b="1" dirty="0" smtClean="0">
                          <a:solidFill>
                            <a:srgbClr val="002060"/>
                          </a:solidFill>
                          <a:latin typeface="Times New Roman"/>
                          <a:ea typeface="Calibri"/>
                          <a:cs typeface="Times New Roman"/>
                        </a:rPr>
                        <a:t>Length</a:t>
                      </a:r>
                      <a:endParaRPr lang="en-CA" sz="24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latin typeface="Times New Roman"/>
                          <a:ea typeface="Calibri"/>
                          <a:cs typeface="Times New Roman"/>
                        </a:rPr>
                        <a:t>Longer wires offer more resistance than shorter wires. If the wire doubles in length, it doubles in resistance</a:t>
                      </a:r>
                      <a:endParaRPr lang="en-CA"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2174" name="Picture 2" descr="http://technology-guide.co.uk/images/istubz_usb_cable_1.jpg"/>
          <p:cNvPicPr>
            <a:picLocks noChangeAspect="1" noChangeArrowheads="1"/>
          </p:cNvPicPr>
          <p:nvPr/>
        </p:nvPicPr>
        <p:blipFill>
          <a:blip r:embed="rId2" cstate="print"/>
          <a:srcRect/>
          <a:stretch>
            <a:fillRect/>
          </a:stretch>
        </p:blipFill>
        <p:spPr bwMode="auto">
          <a:xfrm>
            <a:off x="611188" y="3500438"/>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5575"/>
            <a:ext cx="8229600" cy="1252538"/>
          </a:xfrm>
        </p:spPr>
        <p:txBody>
          <a:bodyPr/>
          <a:lstStyle/>
          <a:p>
            <a:pPr eaLnBrk="1" hangingPunct="1">
              <a:defRPr/>
            </a:pPr>
            <a:endParaRPr lang="en-CA" smtClean="0"/>
          </a:p>
        </p:txBody>
      </p:sp>
      <p:sp>
        <p:nvSpPr>
          <p:cNvPr id="44035" name="Content Placeholder 2"/>
          <p:cNvSpPr>
            <a:spLocks noGrp="1"/>
          </p:cNvSpPr>
          <p:nvPr>
            <p:ph idx="1"/>
          </p:nvPr>
        </p:nvSpPr>
        <p:spPr/>
        <p:txBody>
          <a:bodyPr/>
          <a:lstStyle/>
          <a:p>
            <a:pPr eaLnBrk="1" hangingPunct="1"/>
            <a:r>
              <a:rPr lang="en-CA" b="1" smtClean="0">
                <a:solidFill>
                  <a:srgbClr val="002060"/>
                </a:solidFill>
              </a:rPr>
              <a:t>Electric charges are charged particles that exert an electric force on each other. </a:t>
            </a:r>
            <a:endParaRPr lang="en-CA" sz="2800" b="1" smtClean="0">
              <a:solidFill>
                <a:srgbClr val="002060"/>
              </a:solidFill>
            </a:endParaRPr>
          </a:p>
          <a:p>
            <a:pPr lvl="1" eaLnBrk="1" hangingPunct="1"/>
            <a:r>
              <a:rPr lang="en-CA" smtClean="0"/>
              <a:t>Charged particles are very small but when they are present in large enough quantities they can produce sparks just large enough to feel or large enough to kill.   </a:t>
            </a:r>
            <a:endParaRPr lang="en-CA" sz="2400" smtClean="0"/>
          </a:p>
          <a:p>
            <a:pPr eaLnBrk="1" hangingPunct="1"/>
            <a:endParaRPr lang="en-CA"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CA" dirty="0" smtClean="0"/>
              <a:t>Factors that Affect the Resistance of a Wire</a:t>
            </a:r>
            <a:endParaRPr lang="en-CA" dirty="0"/>
          </a:p>
        </p:txBody>
      </p:sp>
      <p:graphicFrame>
        <p:nvGraphicFramePr>
          <p:cNvPr id="4" name="Content Placeholder 3"/>
          <p:cNvGraphicFramePr>
            <a:graphicFrameLocks noGrp="1"/>
          </p:cNvGraphicFramePr>
          <p:nvPr>
            <p:ph sz="quarter" idx="1"/>
          </p:nvPr>
        </p:nvGraphicFramePr>
        <p:xfrm>
          <a:off x="468313" y="1773238"/>
          <a:ext cx="8280920" cy="3925824"/>
        </p:xfrm>
        <a:graphic>
          <a:graphicData uri="http://schemas.openxmlformats.org/drawingml/2006/table">
            <a:tbl>
              <a:tblPr/>
              <a:tblGrid>
                <a:gridCol w="4140460"/>
                <a:gridCol w="4140460"/>
              </a:tblGrid>
              <a:tr h="918102">
                <a:tc>
                  <a:txBody>
                    <a:bodyPr/>
                    <a:lstStyle/>
                    <a:p>
                      <a:pPr>
                        <a:lnSpc>
                          <a:spcPct val="115000"/>
                        </a:lnSpc>
                        <a:spcAft>
                          <a:spcPts val="0"/>
                        </a:spcAft>
                      </a:pPr>
                      <a:r>
                        <a:rPr lang="en-CA" sz="2800" b="1" dirty="0">
                          <a:latin typeface="Times New Roman"/>
                          <a:ea typeface="Calibri"/>
                          <a:cs typeface="Times New Roman"/>
                        </a:rPr>
                        <a:t>Factor</a:t>
                      </a:r>
                      <a:endParaRPr lang="en-CA"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b="1">
                          <a:latin typeface="Times New Roman"/>
                          <a:ea typeface="Calibri"/>
                          <a:cs typeface="Times New Roman"/>
                        </a:rPr>
                        <a:t>How Factor Affects Resistance </a:t>
                      </a:r>
                      <a:endParaRPr lang="en-CA"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4306">
                <a:tc>
                  <a:txBody>
                    <a:bodyPr/>
                    <a:lstStyle/>
                    <a:p>
                      <a:pPr>
                        <a:lnSpc>
                          <a:spcPct val="115000"/>
                        </a:lnSpc>
                        <a:spcAft>
                          <a:spcPts val="0"/>
                        </a:spcAft>
                      </a:pPr>
                      <a:r>
                        <a:rPr lang="en-CA" sz="2400" b="1" dirty="0" smtClean="0">
                          <a:solidFill>
                            <a:srgbClr val="002060"/>
                          </a:solidFill>
                          <a:latin typeface="Times New Roman"/>
                          <a:ea typeface="Calibri"/>
                          <a:cs typeface="Times New Roman"/>
                        </a:rPr>
                        <a:t>Cross-sectional Area</a:t>
                      </a:r>
                      <a:endParaRPr lang="en-CA" sz="2000" b="1" dirty="0">
                        <a:solidFill>
                          <a:srgbClr val="00206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400" dirty="0">
                          <a:latin typeface="Times New Roman"/>
                          <a:ea typeface="Calibri"/>
                          <a:cs typeface="Times New Roman"/>
                        </a:rPr>
                        <a:t>Wider wires offer less resistance than thinner wires. If the wire doubles in width, its resistance is half as great. Conducting wires that carry large currents need large diameters to lessen their resistance. </a:t>
                      </a:r>
                      <a:endParaRPr lang="en-CA"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3198" name="Picture 2" descr="http://www.crsupport.us/images/134-1.jpg"/>
          <p:cNvPicPr>
            <a:picLocks noChangeAspect="1" noChangeArrowheads="1"/>
          </p:cNvPicPr>
          <p:nvPr/>
        </p:nvPicPr>
        <p:blipFill>
          <a:blip r:embed="rId2" cstate="print"/>
          <a:srcRect/>
          <a:stretch>
            <a:fillRect/>
          </a:stretch>
        </p:blipFill>
        <p:spPr bwMode="auto">
          <a:xfrm>
            <a:off x="1116013" y="3228975"/>
            <a:ext cx="2857500"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b="1" dirty="0" smtClean="0">
                <a:solidFill>
                  <a:schemeClr val="tx2">
                    <a:satMod val="200000"/>
                  </a:schemeClr>
                </a:solidFill>
              </a:rPr>
              <a:t>Series Circuits </a:t>
            </a:r>
            <a:endParaRPr lang="en-CA" dirty="0">
              <a:solidFill>
                <a:schemeClr val="tx2">
                  <a:satMod val="130000"/>
                </a:schemeClr>
              </a:solidFill>
            </a:endParaRPr>
          </a:p>
        </p:txBody>
      </p:sp>
      <p:sp>
        <p:nvSpPr>
          <p:cNvPr id="94211" name="Content Placeholder 2"/>
          <p:cNvSpPr>
            <a:spLocks noGrp="1"/>
          </p:cNvSpPr>
          <p:nvPr>
            <p:ph idx="1"/>
          </p:nvPr>
        </p:nvSpPr>
        <p:spPr>
          <a:xfrm>
            <a:off x="1435100" y="1447800"/>
            <a:ext cx="4792663" cy="4800600"/>
          </a:xfrm>
        </p:spPr>
        <p:txBody>
          <a:bodyPr/>
          <a:lstStyle/>
          <a:p>
            <a:pPr eaLnBrk="1" hangingPunct="1"/>
            <a:r>
              <a:rPr lang="en-CA" smtClean="0"/>
              <a:t>An electric circuit in which the components</a:t>
            </a:r>
            <a:r>
              <a:rPr lang="en-CA" b="1" smtClean="0"/>
              <a:t> </a:t>
            </a:r>
            <a:r>
              <a:rPr lang="en-CA" smtClean="0"/>
              <a:t>are arranged one after another in series. </a:t>
            </a:r>
          </a:p>
          <a:p>
            <a:pPr eaLnBrk="1" hangingPunct="1"/>
            <a:r>
              <a:rPr lang="en-CA" smtClean="0"/>
              <a:t>A series</a:t>
            </a:r>
            <a:r>
              <a:rPr lang="en-CA" b="1" smtClean="0"/>
              <a:t> </a:t>
            </a:r>
            <a:r>
              <a:rPr lang="en-CA" smtClean="0"/>
              <a:t>circuit has only one path along which electrons can flow. </a:t>
            </a:r>
          </a:p>
          <a:p>
            <a:pPr lvl="2" eaLnBrk="1" hangingPunct="1"/>
            <a:r>
              <a:rPr lang="en-CA" b="1" smtClean="0">
                <a:solidFill>
                  <a:srgbClr val="FFFF00"/>
                </a:solidFill>
              </a:rPr>
              <a:t>If that pathway is interrupted, the whole circuit cannot function. </a:t>
            </a:r>
          </a:p>
          <a:p>
            <a:pPr eaLnBrk="1" hangingPunct="1"/>
            <a:endParaRPr lang="en-CA" smtClean="0"/>
          </a:p>
        </p:txBody>
      </p:sp>
      <p:sp>
        <p:nvSpPr>
          <p:cNvPr id="9421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CA"/>
          </a:p>
        </p:txBody>
      </p:sp>
      <p:pic>
        <p:nvPicPr>
          <p:cNvPr id="94213" name="Picture 4"/>
          <p:cNvPicPr>
            <a:picLocks noChangeAspect="1" noChangeArrowheads="1"/>
          </p:cNvPicPr>
          <p:nvPr/>
        </p:nvPicPr>
        <p:blipFill>
          <a:blip r:embed="rId2" cstate="print"/>
          <a:srcRect/>
          <a:stretch>
            <a:fillRect/>
          </a:stretch>
        </p:blipFill>
        <p:spPr bwMode="auto">
          <a:xfrm>
            <a:off x="6372225" y="1773238"/>
            <a:ext cx="2628900" cy="388778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b="1" dirty="0" smtClean="0">
                <a:solidFill>
                  <a:schemeClr val="tx2">
                    <a:satMod val="200000"/>
                  </a:schemeClr>
                </a:solidFill>
              </a:rPr>
              <a:t>Parallel Circuits</a:t>
            </a:r>
            <a:endParaRPr lang="en-CA" dirty="0">
              <a:solidFill>
                <a:schemeClr val="tx2">
                  <a:satMod val="200000"/>
                </a:schemeClr>
              </a:solidFill>
            </a:endParaRPr>
          </a:p>
        </p:txBody>
      </p:sp>
      <p:sp>
        <p:nvSpPr>
          <p:cNvPr id="31747" name="Content Placeholder 2"/>
          <p:cNvSpPr>
            <a:spLocks noGrp="1"/>
          </p:cNvSpPr>
          <p:nvPr>
            <p:ph idx="1"/>
          </p:nvPr>
        </p:nvSpPr>
        <p:spPr>
          <a:xfrm>
            <a:off x="1187450" y="1196975"/>
            <a:ext cx="6264275" cy="4800600"/>
          </a:xfrm>
        </p:spPr>
        <p:txBody>
          <a:bodyPr>
            <a:normAutofit lnSpcReduction="10000"/>
          </a:bodyPr>
          <a:lstStyle/>
          <a:p>
            <a:pPr marL="411480" eaLnBrk="1" fontAlgn="auto" hangingPunct="1">
              <a:spcAft>
                <a:spcPts val="0"/>
              </a:spcAft>
              <a:buFont typeface="Wingdings"/>
              <a:buChar char=""/>
              <a:defRPr/>
            </a:pPr>
            <a:r>
              <a:rPr lang="en-CA" dirty="0" smtClean="0"/>
              <a:t>A parallel circuit is an electric circuit in which the parts are arranged so that electrons can flow along more than one path. </a:t>
            </a:r>
          </a:p>
          <a:p>
            <a:pPr marL="411480" eaLnBrk="1" fontAlgn="auto" hangingPunct="1">
              <a:spcAft>
                <a:spcPts val="0"/>
              </a:spcAft>
              <a:buFont typeface="Wingdings"/>
              <a:buChar char=""/>
              <a:defRPr/>
            </a:pPr>
            <a:r>
              <a:rPr lang="en-CA" dirty="0" smtClean="0"/>
              <a:t>The points where a circuit divides into different paths or where paths combine are called junction points </a:t>
            </a:r>
          </a:p>
          <a:p>
            <a:pPr marL="411480" eaLnBrk="1" fontAlgn="auto" hangingPunct="1">
              <a:spcAft>
                <a:spcPts val="0"/>
              </a:spcAft>
              <a:buFont typeface="Wingdings"/>
              <a:buChar char=""/>
              <a:defRPr/>
            </a:pPr>
            <a:r>
              <a:rPr lang="en-CA" dirty="0" smtClean="0"/>
              <a:t>An interruption or break in one pathway does not affect the other pathways in the circuit.</a:t>
            </a:r>
          </a:p>
          <a:p>
            <a:pPr marL="411480" eaLnBrk="1" fontAlgn="auto" hangingPunct="1">
              <a:spcAft>
                <a:spcPts val="0"/>
              </a:spcAft>
              <a:buFont typeface="Wingdings"/>
              <a:buChar char=""/>
              <a:defRPr/>
            </a:pPr>
            <a:endParaRPr lang="en-CA" dirty="0" smtClean="0"/>
          </a:p>
        </p:txBody>
      </p:sp>
      <p:pic>
        <p:nvPicPr>
          <p:cNvPr id="95236" name="Picture 2"/>
          <p:cNvPicPr>
            <a:picLocks noChangeAspect="1" noChangeArrowheads="1"/>
          </p:cNvPicPr>
          <p:nvPr/>
        </p:nvPicPr>
        <p:blipFill>
          <a:blip r:embed="rId2" cstate="print"/>
          <a:srcRect/>
          <a:stretch>
            <a:fillRect/>
          </a:stretch>
        </p:blipFill>
        <p:spPr bwMode="auto">
          <a:xfrm>
            <a:off x="7200900" y="1628775"/>
            <a:ext cx="1943100" cy="44640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200000"/>
                  </a:schemeClr>
                </a:solidFill>
              </a:rPr>
              <a:t>Summary of Current, potential difference, and resistance in series and parallel circuits. </a:t>
            </a:r>
            <a:endParaRPr lang="en-CA" dirty="0">
              <a:solidFill>
                <a:schemeClr val="tx2">
                  <a:satMod val="200000"/>
                </a:schemeClr>
              </a:solidFill>
            </a:endParaRPr>
          </a:p>
        </p:txBody>
      </p:sp>
      <p:graphicFrame>
        <p:nvGraphicFramePr>
          <p:cNvPr id="4" name="Content Placeholder 3"/>
          <p:cNvGraphicFramePr>
            <a:graphicFrameLocks noGrp="1"/>
          </p:cNvGraphicFramePr>
          <p:nvPr>
            <p:ph idx="1"/>
          </p:nvPr>
        </p:nvGraphicFramePr>
        <p:xfrm>
          <a:off x="1258888" y="2565400"/>
          <a:ext cx="7416824" cy="3524239"/>
        </p:xfrm>
        <a:graphic>
          <a:graphicData uri="http://schemas.openxmlformats.org/drawingml/2006/table">
            <a:tbl>
              <a:tblPr>
                <a:tableStyleId>{BC89EF96-8CEA-46FF-86C4-4CE0E7609802}</a:tableStyleId>
              </a:tblPr>
              <a:tblGrid>
                <a:gridCol w="2130542"/>
                <a:gridCol w="5286282"/>
              </a:tblGrid>
              <a:tr h="720079">
                <a:tc>
                  <a:txBody>
                    <a:bodyPr/>
                    <a:lstStyle/>
                    <a:p>
                      <a:pPr>
                        <a:lnSpc>
                          <a:spcPct val="115000"/>
                        </a:lnSpc>
                        <a:spcAft>
                          <a:spcPts val="0"/>
                        </a:spcAft>
                      </a:pPr>
                      <a:r>
                        <a:rPr lang="en-CA" sz="3200" b="1" dirty="0"/>
                        <a:t>Circuit</a:t>
                      </a:r>
                      <a:endParaRPr lang="en-CA" sz="3200" b="1" dirty="0">
                        <a:latin typeface="Calibri"/>
                        <a:ea typeface="Calibri"/>
                        <a:cs typeface="Times New Roman"/>
                      </a:endParaRPr>
                    </a:p>
                  </a:txBody>
                  <a:tcPr marL="68580" marR="68580" marT="0" marB="0"/>
                </a:tc>
                <a:tc>
                  <a:txBody>
                    <a:bodyPr/>
                    <a:lstStyle/>
                    <a:p>
                      <a:pPr>
                        <a:lnSpc>
                          <a:spcPct val="115000"/>
                        </a:lnSpc>
                        <a:spcAft>
                          <a:spcPts val="0"/>
                        </a:spcAft>
                      </a:pPr>
                      <a:r>
                        <a:rPr lang="en-CA" sz="3200" b="1" dirty="0"/>
                        <a:t>Potential Difference</a:t>
                      </a:r>
                      <a:endParaRPr lang="en-CA" sz="3200" b="1" dirty="0">
                        <a:latin typeface="Calibri"/>
                        <a:ea typeface="Calibri"/>
                        <a:cs typeface="Times New Roman"/>
                      </a:endParaRPr>
                    </a:p>
                  </a:txBody>
                  <a:tcPr marL="68580" marR="68580" marT="0" marB="0"/>
                </a:tc>
              </a:tr>
              <a:tr h="1536170">
                <a:tc>
                  <a:txBody>
                    <a:bodyPr/>
                    <a:lstStyle/>
                    <a:p>
                      <a:pPr>
                        <a:lnSpc>
                          <a:spcPct val="115000"/>
                        </a:lnSpc>
                        <a:spcAft>
                          <a:spcPts val="0"/>
                        </a:spcAft>
                      </a:pPr>
                      <a:r>
                        <a:rPr lang="en-CA" sz="3200"/>
                        <a:t>Series circuit</a:t>
                      </a:r>
                      <a:endParaRPr lang="en-CA" sz="3200">
                        <a:latin typeface="Calibri"/>
                        <a:ea typeface="Calibri"/>
                        <a:cs typeface="Times New Roman"/>
                      </a:endParaRPr>
                    </a:p>
                  </a:txBody>
                  <a:tcPr marL="68580" marR="68580" marT="0" marB="0"/>
                </a:tc>
                <a:tc>
                  <a:txBody>
                    <a:bodyPr/>
                    <a:lstStyle/>
                    <a:p>
                      <a:pPr>
                        <a:lnSpc>
                          <a:spcPct val="115000"/>
                        </a:lnSpc>
                        <a:spcAft>
                          <a:spcPts val="0"/>
                        </a:spcAft>
                      </a:pPr>
                      <a:r>
                        <a:rPr lang="en-CA" sz="3200" dirty="0"/>
                        <a:t>Each load uses a portion of the total potential differences supplies by the </a:t>
                      </a:r>
                      <a:r>
                        <a:rPr lang="en-CA" sz="3200" dirty="0" smtClean="0"/>
                        <a:t>battery</a:t>
                      </a:r>
                    </a:p>
                    <a:p>
                      <a:pPr>
                        <a:lnSpc>
                          <a:spcPct val="115000"/>
                        </a:lnSpc>
                        <a:spcAft>
                          <a:spcPts val="0"/>
                        </a:spcAft>
                      </a:pPr>
                      <a:r>
                        <a:rPr kumimoji="0" lang="en-CA" sz="3200" b="1" kern="1200" dirty="0" smtClean="0">
                          <a:solidFill>
                            <a:srgbClr val="FFFF00"/>
                          </a:solidFill>
                          <a:latin typeface="+mn-lt"/>
                          <a:ea typeface="+mn-ea"/>
                          <a:cs typeface="+mn-cs"/>
                        </a:rPr>
                        <a:t>V</a:t>
                      </a:r>
                      <a:r>
                        <a:rPr kumimoji="0" lang="en-CA" sz="3200" b="1" kern="1200" baseline="-25000" dirty="0" smtClean="0">
                          <a:solidFill>
                            <a:srgbClr val="FFFF00"/>
                          </a:solidFill>
                          <a:latin typeface="+mn-lt"/>
                          <a:ea typeface="+mn-ea"/>
                          <a:cs typeface="+mn-cs"/>
                        </a:rPr>
                        <a:t>T </a:t>
                      </a:r>
                      <a:r>
                        <a:rPr kumimoji="0" lang="en-CA" sz="3200" b="1" kern="1200" dirty="0" smtClean="0">
                          <a:solidFill>
                            <a:srgbClr val="FFFF00"/>
                          </a:solidFill>
                          <a:latin typeface="+mn-lt"/>
                          <a:ea typeface="+mn-ea"/>
                          <a:cs typeface="+mn-cs"/>
                        </a:rPr>
                        <a:t>= V</a:t>
                      </a:r>
                      <a:r>
                        <a:rPr kumimoji="0" lang="en-CA" sz="3200" b="1" kern="1200" baseline="-25000" dirty="0" smtClean="0">
                          <a:solidFill>
                            <a:srgbClr val="FFFF00"/>
                          </a:solidFill>
                          <a:latin typeface="+mn-lt"/>
                          <a:ea typeface="+mn-ea"/>
                          <a:cs typeface="+mn-cs"/>
                        </a:rPr>
                        <a:t>1</a:t>
                      </a:r>
                      <a:r>
                        <a:rPr kumimoji="0" lang="en-CA" sz="3200" b="1" kern="1200" dirty="0" smtClean="0">
                          <a:solidFill>
                            <a:srgbClr val="FFFF00"/>
                          </a:solidFill>
                          <a:latin typeface="+mn-lt"/>
                          <a:ea typeface="+mn-ea"/>
                          <a:cs typeface="+mn-cs"/>
                        </a:rPr>
                        <a:t> + V</a:t>
                      </a:r>
                      <a:r>
                        <a:rPr kumimoji="0" lang="en-CA" sz="3200" b="1" kern="1200" baseline="-25000" dirty="0" smtClean="0">
                          <a:solidFill>
                            <a:srgbClr val="FFFF00"/>
                          </a:solidFill>
                          <a:latin typeface="+mn-lt"/>
                          <a:ea typeface="+mn-ea"/>
                          <a:cs typeface="+mn-cs"/>
                        </a:rPr>
                        <a:t>2</a:t>
                      </a:r>
                      <a:r>
                        <a:rPr kumimoji="0" lang="en-CA" sz="3200" b="1" kern="1200" dirty="0" smtClean="0">
                          <a:solidFill>
                            <a:srgbClr val="FFFF00"/>
                          </a:solidFill>
                          <a:latin typeface="+mn-lt"/>
                          <a:ea typeface="+mn-ea"/>
                          <a:cs typeface="+mn-cs"/>
                        </a:rPr>
                        <a:t> + V</a:t>
                      </a:r>
                      <a:r>
                        <a:rPr kumimoji="0" lang="en-CA" sz="3200" b="1" kern="1200" baseline="-25000" dirty="0" smtClean="0">
                          <a:solidFill>
                            <a:srgbClr val="FFFF00"/>
                          </a:solidFill>
                          <a:latin typeface="+mn-lt"/>
                          <a:ea typeface="+mn-ea"/>
                          <a:cs typeface="+mn-cs"/>
                        </a:rPr>
                        <a:t>3 </a:t>
                      </a:r>
                    </a:p>
                    <a:p>
                      <a:pPr>
                        <a:lnSpc>
                          <a:spcPct val="115000"/>
                        </a:lnSpc>
                        <a:spcAft>
                          <a:spcPts val="0"/>
                        </a:spcAft>
                      </a:pPr>
                      <a:endParaRPr lang="en-CA" sz="32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200000"/>
                  </a:schemeClr>
                </a:solidFill>
              </a:rPr>
              <a:t>Summary of Current, potential difference, and resistance in series and parallel circuits. </a:t>
            </a:r>
            <a:endParaRPr lang="en-CA" dirty="0">
              <a:solidFill>
                <a:schemeClr val="tx2">
                  <a:satMod val="200000"/>
                </a:schemeClr>
              </a:solidFill>
            </a:endParaRPr>
          </a:p>
        </p:txBody>
      </p:sp>
      <p:graphicFrame>
        <p:nvGraphicFramePr>
          <p:cNvPr id="4" name="Content Placeholder 3"/>
          <p:cNvGraphicFramePr>
            <a:graphicFrameLocks noGrp="1"/>
          </p:cNvGraphicFramePr>
          <p:nvPr>
            <p:ph idx="1"/>
          </p:nvPr>
        </p:nvGraphicFramePr>
        <p:xfrm>
          <a:off x="1258888" y="2636838"/>
          <a:ext cx="7416824" cy="2963407"/>
        </p:xfrm>
        <a:graphic>
          <a:graphicData uri="http://schemas.openxmlformats.org/drawingml/2006/table">
            <a:tbl>
              <a:tblPr>
                <a:tableStyleId>{BC89EF96-8CEA-46FF-86C4-4CE0E7609802}</a:tableStyleId>
              </a:tblPr>
              <a:tblGrid>
                <a:gridCol w="2130542"/>
                <a:gridCol w="5286282"/>
              </a:tblGrid>
              <a:tr h="720079">
                <a:tc>
                  <a:txBody>
                    <a:bodyPr/>
                    <a:lstStyle/>
                    <a:p>
                      <a:pPr>
                        <a:lnSpc>
                          <a:spcPct val="115000"/>
                        </a:lnSpc>
                        <a:spcAft>
                          <a:spcPts val="0"/>
                        </a:spcAft>
                      </a:pPr>
                      <a:r>
                        <a:rPr lang="en-CA" sz="3200" b="1" dirty="0"/>
                        <a:t>Circuit</a:t>
                      </a:r>
                      <a:endParaRPr lang="en-CA" sz="3200" b="1" dirty="0">
                        <a:latin typeface="Calibri"/>
                        <a:ea typeface="Calibri"/>
                        <a:cs typeface="Times New Roman"/>
                      </a:endParaRPr>
                    </a:p>
                  </a:txBody>
                  <a:tcPr marL="68580" marR="68580" marT="0" marB="0"/>
                </a:tc>
                <a:tc>
                  <a:txBody>
                    <a:bodyPr/>
                    <a:lstStyle/>
                    <a:p>
                      <a:pPr>
                        <a:lnSpc>
                          <a:spcPct val="115000"/>
                        </a:lnSpc>
                        <a:spcAft>
                          <a:spcPts val="0"/>
                        </a:spcAft>
                      </a:pPr>
                      <a:r>
                        <a:rPr lang="en-CA" sz="3200" b="1" dirty="0"/>
                        <a:t>Potential Difference</a:t>
                      </a:r>
                      <a:endParaRPr lang="en-CA" sz="3200" b="1" dirty="0">
                        <a:latin typeface="Calibri"/>
                        <a:ea typeface="Calibri"/>
                        <a:cs typeface="Times New Roman"/>
                      </a:endParaRPr>
                    </a:p>
                  </a:txBody>
                  <a:tcPr marL="68580" marR="68580" marT="0" marB="0"/>
                </a:tc>
              </a:tr>
              <a:tr h="1536170">
                <a:tc>
                  <a:txBody>
                    <a:bodyPr/>
                    <a:lstStyle/>
                    <a:p>
                      <a:pPr>
                        <a:lnSpc>
                          <a:spcPct val="115000"/>
                        </a:lnSpc>
                        <a:spcAft>
                          <a:spcPts val="0"/>
                        </a:spcAft>
                      </a:pPr>
                      <a:r>
                        <a:rPr lang="en-CA" sz="3200" dirty="0"/>
                        <a:t>Parallel circuit</a:t>
                      </a:r>
                      <a:endParaRPr lang="en-CA" sz="3200" dirty="0">
                        <a:latin typeface="Calibri"/>
                        <a:ea typeface="Calibri"/>
                        <a:cs typeface="Times New Roman"/>
                      </a:endParaRPr>
                    </a:p>
                  </a:txBody>
                  <a:tcPr marL="68580" marR="68580" marT="0" marB="0"/>
                </a:tc>
                <a:tc>
                  <a:txBody>
                    <a:bodyPr/>
                    <a:lstStyle/>
                    <a:p>
                      <a:pPr>
                        <a:lnSpc>
                          <a:spcPct val="115000"/>
                        </a:lnSpc>
                        <a:spcAft>
                          <a:spcPts val="0"/>
                        </a:spcAft>
                      </a:pPr>
                      <a:r>
                        <a:rPr lang="en-CA" sz="3200" b="1" dirty="0">
                          <a:solidFill>
                            <a:srgbClr val="FFFF00"/>
                          </a:solidFill>
                        </a:rPr>
                        <a:t>Each load uses all the potential difference supplied by the battery. </a:t>
                      </a:r>
                      <a:endParaRPr lang="en-CA" sz="3200" b="1" dirty="0" smtClean="0">
                        <a:solidFill>
                          <a:srgbClr val="FFFF00"/>
                        </a:solidFill>
                      </a:endParaRPr>
                    </a:p>
                    <a:p>
                      <a:pPr>
                        <a:lnSpc>
                          <a:spcPct val="115000"/>
                        </a:lnSpc>
                        <a:spcAft>
                          <a:spcPts val="0"/>
                        </a:spcAft>
                      </a:pPr>
                      <a:r>
                        <a:rPr kumimoji="0" lang="en-CA" sz="3200" b="1" kern="1200" dirty="0" smtClean="0">
                          <a:solidFill>
                            <a:srgbClr val="FFFF00"/>
                          </a:solidFill>
                          <a:latin typeface="+mn-lt"/>
                          <a:ea typeface="+mn-ea"/>
                          <a:cs typeface="+mn-cs"/>
                        </a:rPr>
                        <a:t>V</a:t>
                      </a:r>
                      <a:r>
                        <a:rPr kumimoji="0" lang="en-CA" sz="3200" b="1" kern="1200" baseline="-25000" dirty="0" smtClean="0">
                          <a:solidFill>
                            <a:srgbClr val="FFFF00"/>
                          </a:solidFill>
                          <a:latin typeface="+mn-lt"/>
                          <a:ea typeface="+mn-ea"/>
                          <a:cs typeface="+mn-cs"/>
                        </a:rPr>
                        <a:t>T</a:t>
                      </a:r>
                      <a:r>
                        <a:rPr kumimoji="0" lang="en-CA" sz="3200" b="1" kern="1200" dirty="0" smtClean="0">
                          <a:solidFill>
                            <a:srgbClr val="FFFF00"/>
                          </a:solidFill>
                          <a:latin typeface="+mn-lt"/>
                          <a:ea typeface="+mn-ea"/>
                          <a:cs typeface="+mn-cs"/>
                        </a:rPr>
                        <a:t> = V</a:t>
                      </a:r>
                      <a:r>
                        <a:rPr kumimoji="0" lang="en-CA" sz="3200" b="1" kern="1200" baseline="-25000" dirty="0" smtClean="0">
                          <a:solidFill>
                            <a:srgbClr val="FFFF00"/>
                          </a:solidFill>
                          <a:latin typeface="+mn-lt"/>
                          <a:ea typeface="+mn-ea"/>
                          <a:cs typeface="+mn-cs"/>
                        </a:rPr>
                        <a:t>1</a:t>
                      </a:r>
                      <a:r>
                        <a:rPr kumimoji="0" lang="en-CA" sz="3200" b="1" kern="1200" dirty="0" smtClean="0">
                          <a:solidFill>
                            <a:srgbClr val="FFFF00"/>
                          </a:solidFill>
                          <a:latin typeface="+mn-lt"/>
                          <a:ea typeface="+mn-ea"/>
                          <a:cs typeface="+mn-cs"/>
                        </a:rPr>
                        <a:t> = V</a:t>
                      </a:r>
                      <a:r>
                        <a:rPr kumimoji="0" lang="en-CA" sz="3200" b="1" kern="1200" baseline="-25000" dirty="0" smtClean="0">
                          <a:solidFill>
                            <a:srgbClr val="FFFF00"/>
                          </a:solidFill>
                          <a:latin typeface="+mn-lt"/>
                          <a:ea typeface="+mn-ea"/>
                          <a:cs typeface="+mn-cs"/>
                        </a:rPr>
                        <a:t>2</a:t>
                      </a:r>
                      <a:r>
                        <a:rPr kumimoji="0" lang="en-CA" sz="3200" b="1" kern="1200" dirty="0" smtClean="0">
                          <a:solidFill>
                            <a:srgbClr val="FFFF00"/>
                          </a:solidFill>
                          <a:latin typeface="+mn-lt"/>
                          <a:ea typeface="+mn-ea"/>
                          <a:cs typeface="+mn-cs"/>
                        </a:rPr>
                        <a:t> = V</a:t>
                      </a:r>
                      <a:r>
                        <a:rPr kumimoji="0" lang="en-CA" sz="3200" b="1" kern="1200" baseline="-25000" dirty="0" smtClean="0">
                          <a:solidFill>
                            <a:srgbClr val="FFFF00"/>
                          </a:solidFill>
                          <a:latin typeface="+mn-lt"/>
                          <a:ea typeface="+mn-ea"/>
                          <a:cs typeface="+mn-cs"/>
                        </a:rPr>
                        <a:t>3</a:t>
                      </a:r>
                      <a:endParaRPr kumimoji="0" lang="en-CA" sz="3200" b="1" kern="1200" baseline="-25000" dirty="0">
                        <a:solidFill>
                          <a:srgbClr val="FFFF00"/>
                        </a:solidFill>
                        <a:latin typeface="+mn-lt"/>
                        <a:ea typeface="+mn-ea"/>
                        <a:cs typeface="+mn-cs"/>
                      </a:endParaRPr>
                    </a:p>
                  </a:txBody>
                  <a:tcPr marL="68580" marR="68580" marT="0" marB="0"/>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200000"/>
                  </a:schemeClr>
                </a:solidFill>
              </a:rPr>
              <a:t>Summary of Current, potential difference, and resistance in series and parallel circuits. </a:t>
            </a:r>
            <a:endParaRPr lang="en-CA" dirty="0">
              <a:solidFill>
                <a:schemeClr val="tx2">
                  <a:satMod val="200000"/>
                </a:schemeClr>
              </a:solidFill>
            </a:endParaRPr>
          </a:p>
        </p:txBody>
      </p:sp>
      <p:graphicFrame>
        <p:nvGraphicFramePr>
          <p:cNvPr id="4" name="Content Placeholder 3"/>
          <p:cNvGraphicFramePr>
            <a:graphicFrameLocks noGrp="1"/>
          </p:cNvGraphicFramePr>
          <p:nvPr>
            <p:ph idx="1"/>
          </p:nvPr>
        </p:nvGraphicFramePr>
        <p:xfrm>
          <a:off x="1042988" y="2420938"/>
          <a:ext cx="7416824" cy="2256249"/>
        </p:xfrm>
        <a:graphic>
          <a:graphicData uri="http://schemas.openxmlformats.org/drawingml/2006/table">
            <a:tbl>
              <a:tblPr>
                <a:tableStyleId>{BC89EF96-8CEA-46FF-86C4-4CE0E7609802}</a:tableStyleId>
              </a:tblPr>
              <a:tblGrid>
                <a:gridCol w="2130542"/>
                <a:gridCol w="5286282"/>
              </a:tblGrid>
              <a:tr h="720079">
                <a:tc>
                  <a:txBody>
                    <a:bodyPr/>
                    <a:lstStyle/>
                    <a:p>
                      <a:pPr>
                        <a:lnSpc>
                          <a:spcPct val="115000"/>
                        </a:lnSpc>
                        <a:spcAft>
                          <a:spcPts val="0"/>
                        </a:spcAft>
                      </a:pPr>
                      <a:r>
                        <a:rPr lang="en-CA" sz="3200" b="1" dirty="0"/>
                        <a:t>Circuit</a:t>
                      </a:r>
                      <a:endParaRPr lang="en-CA" sz="3200" b="1" dirty="0">
                        <a:latin typeface="Calibri"/>
                        <a:ea typeface="Calibri"/>
                        <a:cs typeface="Times New Roman"/>
                      </a:endParaRPr>
                    </a:p>
                  </a:txBody>
                  <a:tcPr marL="68580" marR="68580" marT="0" marB="0"/>
                </a:tc>
                <a:tc>
                  <a:txBody>
                    <a:bodyPr/>
                    <a:lstStyle/>
                    <a:p>
                      <a:pPr>
                        <a:lnSpc>
                          <a:spcPct val="115000"/>
                        </a:lnSpc>
                        <a:spcAft>
                          <a:spcPts val="0"/>
                        </a:spcAft>
                      </a:pPr>
                      <a:r>
                        <a:rPr lang="en-CA" sz="3600" b="1" dirty="0">
                          <a:latin typeface="Times New Roman"/>
                          <a:ea typeface="Times New Roman"/>
                          <a:cs typeface="Times New Roman"/>
                        </a:rPr>
                        <a:t>Current</a:t>
                      </a:r>
                      <a:endParaRPr lang="en-CA" sz="3600" dirty="0">
                        <a:latin typeface="Calibri"/>
                        <a:ea typeface="Calibri"/>
                        <a:cs typeface="Times New Roman"/>
                      </a:endParaRPr>
                    </a:p>
                  </a:txBody>
                  <a:tcPr marL="68580" marR="68580" marT="0" marB="0"/>
                </a:tc>
              </a:tr>
              <a:tr h="1536170">
                <a:tc>
                  <a:txBody>
                    <a:bodyPr/>
                    <a:lstStyle/>
                    <a:p>
                      <a:pPr>
                        <a:lnSpc>
                          <a:spcPct val="115000"/>
                        </a:lnSpc>
                        <a:spcAft>
                          <a:spcPts val="0"/>
                        </a:spcAft>
                      </a:pPr>
                      <a:r>
                        <a:rPr lang="en-CA" sz="3200"/>
                        <a:t>Series circuit</a:t>
                      </a:r>
                      <a:endParaRPr lang="en-CA" sz="3200">
                        <a:latin typeface="Calibri"/>
                        <a:ea typeface="Calibri"/>
                        <a:cs typeface="Times New Roman"/>
                      </a:endParaRPr>
                    </a:p>
                  </a:txBody>
                  <a:tcPr marL="68580" marR="68580" marT="0" marB="0"/>
                </a:tc>
                <a:tc>
                  <a:txBody>
                    <a:bodyPr/>
                    <a:lstStyle/>
                    <a:p>
                      <a:pPr>
                        <a:lnSpc>
                          <a:spcPct val="115000"/>
                        </a:lnSpc>
                        <a:spcAft>
                          <a:spcPts val="0"/>
                        </a:spcAft>
                      </a:pPr>
                      <a:r>
                        <a:rPr lang="en-CA" sz="2800" b="1" dirty="0">
                          <a:solidFill>
                            <a:srgbClr val="FFFF00"/>
                          </a:solidFill>
                          <a:latin typeface="Times New Roman"/>
                          <a:ea typeface="Times New Roman"/>
                          <a:cs typeface="Times New Roman"/>
                        </a:rPr>
                        <a:t>The current is the same throughout </a:t>
                      </a:r>
                      <a:r>
                        <a:rPr lang="en-CA" sz="2800" b="1" dirty="0" smtClean="0">
                          <a:solidFill>
                            <a:srgbClr val="FFFF00"/>
                          </a:solidFill>
                          <a:latin typeface="Times New Roman"/>
                          <a:ea typeface="Times New Roman"/>
                          <a:cs typeface="Times New Roman"/>
                        </a:rPr>
                        <a:t>a </a:t>
                      </a:r>
                      <a:r>
                        <a:rPr lang="en-CA" sz="2800" b="1" dirty="0">
                          <a:solidFill>
                            <a:srgbClr val="FFFF00"/>
                          </a:solidFill>
                          <a:latin typeface="Times New Roman"/>
                          <a:ea typeface="Times New Roman"/>
                          <a:cs typeface="Times New Roman"/>
                        </a:rPr>
                        <a:t>series </a:t>
                      </a:r>
                      <a:r>
                        <a:rPr lang="en-CA" sz="2800" b="1" dirty="0" smtClean="0">
                          <a:solidFill>
                            <a:srgbClr val="FFFF00"/>
                          </a:solidFill>
                          <a:latin typeface="Times New Roman"/>
                          <a:ea typeface="Times New Roman"/>
                          <a:cs typeface="Times New Roman"/>
                        </a:rPr>
                        <a:t>circuit</a:t>
                      </a:r>
                    </a:p>
                    <a:p>
                      <a:pPr>
                        <a:lnSpc>
                          <a:spcPct val="115000"/>
                        </a:lnSpc>
                        <a:spcAft>
                          <a:spcPts val="0"/>
                        </a:spcAft>
                      </a:pPr>
                      <a:r>
                        <a:rPr kumimoji="0" lang="en-CA" sz="2800" b="1" kern="1200" dirty="0" err="1" smtClean="0">
                          <a:solidFill>
                            <a:srgbClr val="FFFF00"/>
                          </a:solidFill>
                          <a:latin typeface="Times New Roman"/>
                          <a:ea typeface="Times New Roman"/>
                          <a:cs typeface="Times New Roman"/>
                        </a:rPr>
                        <a:t>I</a:t>
                      </a:r>
                      <a:r>
                        <a:rPr kumimoji="0" lang="en-CA" sz="2800" b="1" kern="1200" baseline="-25000" dirty="0" err="1" smtClean="0">
                          <a:solidFill>
                            <a:srgbClr val="FFFF00"/>
                          </a:solidFill>
                          <a:latin typeface="Times New Roman"/>
                          <a:ea typeface="Times New Roman"/>
                          <a:cs typeface="Times New Roman"/>
                        </a:rPr>
                        <a:t>total</a:t>
                      </a:r>
                      <a:r>
                        <a:rPr kumimoji="0" lang="en-CA" sz="2800" b="1" kern="1200" dirty="0" smtClean="0">
                          <a:solidFill>
                            <a:srgbClr val="FFFF00"/>
                          </a:solidFill>
                          <a:latin typeface="Times New Roman"/>
                          <a:ea typeface="Times New Roman"/>
                          <a:cs typeface="Times New Roman"/>
                        </a:rPr>
                        <a:t>  = I</a:t>
                      </a:r>
                      <a:r>
                        <a:rPr kumimoji="0" lang="en-CA" sz="2800" b="1" kern="1200" baseline="-25000" dirty="0" smtClean="0">
                          <a:solidFill>
                            <a:srgbClr val="FFFF00"/>
                          </a:solidFill>
                          <a:latin typeface="Times New Roman"/>
                          <a:ea typeface="Times New Roman"/>
                          <a:cs typeface="Times New Roman"/>
                        </a:rPr>
                        <a:t>1</a:t>
                      </a:r>
                      <a:r>
                        <a:rPr kumimoji="0" lang="en-CA" sz="2800" b="1" kern="1200" dirty="0" smtClean="0">
                          <a:solidFill>
                            <a:srgbClr val="FFFF00"/>
                          </a:solidFill>
                          <a:latin typeface="Times New Roman"/>
                          <a:ea typeface="Times New Roman"/>
                          <a:cs typeface="Times New Roman"/>
                        </a:rPr>
                        <a:t> = I</a:t>
                      </a:r>
                      <a:r>
                        <a:rPr kumimoji="0" lang="en-CA" sz="2800" b="1" kern="1200" baseline="-25000" dirty="0" smtClean="0">
                          <a:solidFill>
                            <a:srgbClr val="FFFF00"/>
                          </a:solidFill>
                          <a:latin typeface="Times New Roman"/>
                          <a:ea typeface="Times New Roman"/>
                          <a:cs typeface="Times New Roman"/>
                        </a:rPr>
                        <a:t>2</a:t>
                      </a:r>
                      <a:r>
                        <a:rPr kumimoji="0" lang="en-CA" sz="2800" b="1" kern="1200" dirty="0" smtClean="0">
                          <a:solidFill>
                            <a:srgbClr val="FFFF00"/>
                          </a:solidFill>
                          <a:latin typeface="Times New Roman"/>
                          <a:ea typeface="Times New Roman"/>
                          <a:cs typeface="Times New Roman"/>
                        </a:rPr>
                        <a:t> = I</a:t>
                      </a:r>
                      <a:r>
                        <a:rPr kumimoji="0" lang="en-CA" sz="2800" b="1" kern="1200" baseline="-25000" dirty="0" smtClean="0">
                          <a:solidFill>
                            <a:srgbClr val="FFFF00"/>
                          </a:solidFill>
                          <a:latin typeface="Times New Roman"/>
                          <a:ea typeface="Times New Roman"/>
                          <a:cs typeface="Times New Roman"/>
                        </a:rPr>
                        <a:t>3</a:t>
                      </a:r>
                      <a:endParaRPr kumimoji="0" lang="en-CA" sz="2800" b="1" kern="1200" baseline="-25000" dirty="0">
                        <a:solidFill>
                          <a:srgbClr val="FFFF00"/>
                        </a:solidFill>
                        <a:latin typeface="Times New Roman"/>
                        <a:ea typeface="Times New Roman"/>
                        <a:cs typeface="Times New Roman"/>
                      </a:endParaRPr>
                    </a:p>
                  </a:txBody>
                  <a:tcPr marL="68580" marR="68580" marT="0" marB="0"/>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le 86"/>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200000"/>
                  </a:schemeClr>
                </a:solidFill>
              </a:rPr>
              <a:t>Current in a series circuit example </a:t>
            </a:r>
            <a:endParaRPr lang="en-CA" dirty="0">
              <a:solidFill>
                <a:schemeClr val="tx2">
                  <a:satMod val="200000"/>
                </a:schemeClr>
              </a:solidFill>
            </a:endParaRPr>
          </a:p>
        </p:txBody>
      </p:sp>
      <p:sp>
        <p:nvSpPr>
          <p:cNvPr id="3" name="Content Placeholder 2"/>
          <p:cNvSpPr>
            <a:spLocks noGrp="1"/>
          </p:cNvSpPr>
          <p:nvPr>
            <p:ph idx="1"/>
          </p:nvPr>
        </p:nvSpPr>
        <p:spPr>
          <a:xfrm>
            <a:off x="971550" y="1447800"/>
            <a:ext cx="7962900" cy="4800600"/>
          </a:xfrm>
        </p:spPr>
        <p:txBody>
          <a:bodyPr/>
          <a:lstStyle/>
          <a:p>
            <a:pPr eaLnBrk="1" hangingPunct="1"/>
            <a:r>
              <a:rPr lang="en-CA" b="1" smtClean="0">
                <a:solidFill>
                  <a:srgbClr val="002060"/>
                </a:solidFill>
              </a:rPr>
              <a:t>I</a:t>
            </a:r>
            <a:r>
              <a:rPr lang="en-CA" b="1" baseline="-25000" smtClean="0">
                <a:solidFill>
                  <a:srgbClr val="002060"/>
                </a:solidFill>
              </a:rPr>
              <a:t>T</a:t>
            </a:r>
            <a:r>
              <a:rPr lang="en-CA" b="1" smtClean="0">
                <a:solidFill>
                  <a:srgbClr val="002060"/>
                </a:solidFill>
              </a:rPr>
              <a:t> = I</a:t>
            </a:r>
            <a:r>
              <a:rPr lang="en-CA" b="1" baseline="-25000" smtClean="0">
                <a:solidFill>
                  <a:srgbClr val="002060"/>
                </a:solidFill>
              </a:rPr>
              <a:t>1</a:t>
            </a:r>
            <a:r>
              <a:rPr lang="en-CA" b="1" smtClean="0">
                <a:solidFill>
                  <a:srgbClr val="002060"/>
                </a:solidFill>
              </a:rPr>
              <a:t> = I</a:t>
            </a:r>
            <a:r>
              <a:rPr lang="en-CA" b="1" baseline="-25000" smtClean="0">
                <a:solidFill>
                  <a:srgbClr val="002060"/>
                </a:solidFill>
              </a:rPr>
              <a:t>2</a:t>
            </a:r>
            <a:r>
              <a:rPr lang="en-CA" b="1" smtClean="0">
                <a:solidFill>
                  <a:srgbClr val="002060"/>
                </a:solidFill>
              </a:rPr>
              <a:t> = I</a:t>
            </a:r>
            <a:r>
              <a:rPr lang="en-CA" b="1" baseline="-25000" smtClean="0">
                <a:solidFill>
                  <a:srgbClr val="002060"/>
                </a:solidFill>
              </a:rPr>
              <a:t>3</a:t>
            </a:r>
            <a:r>
              <a:rPr lang="en-CA" b="1" smtClean="0">
                <a:solidFill>
                  <a:srgbClr val="002060"/>
                </a:solidFill>
              </a:rPr>
              <a:t>  </a:t>
            </a:r>
          </a:p>
          <a:p>
            <a:pPr eaLnBrk="1" hangingPunct="1"/>
            <a:r>
              <a:rPr lang="en-CA" b="1" smtClean="0">
                <a:solidFill>
                  <a:srgbClr val="002060"/>
                </a:solidFill>
              </a:rPr>
              <a:t>I</a:t>
            </a:r>
            <a:r>
              <a:rPr lang="en-CA" b="1" baseline="-25000" smtClean="0">
                <a:solidFill>
                  <a:srgbClr val="002060"/>
                </a:solidFill>
              </a:rPr>
              <a:t>3</a:t>
            </a:r>
            <a:r>
              <a:rPr lang="en-CA" b="1" smtClean="0">
                <a:solidFill>
                  <a:srgbClr val="002060"/>
                </a:solidFill>
              </a:rPr>
              <a:t> = 10 A</a:t>
            </a:r>
          </a:p>
          <a:p>
            <a:pPr eaLnBrk="1" hangingPunct="1"/>
            <a:endParaRPr lang="en-CA" smtClean="0"/>
          </a:p>
        </p:txBody>
      </p:sp>
      <p:grpSp>
        <p:nvGrpSpPr>
          <p:cNvPr id="101380" name="Group 2"/>
          <p:cNvGrpSpPr>
            <a:grpSpLocks/>
          </p:cNvGrpSpPr>
          <p:nvPr/>
        </p:nvGrpSpPr>
        <p:grpSpPr bwMode="auto">
          <a:xfrm>
            <a:off x="1908175" y="1484313"/>
            <a:ext cx="6119813" cy="4681537"/>
            <a:chOff x="684" y="7961"/>
            <a:chExt cx="3816" cy="3002"/>
          </a:xfrm>
        </p:grpSpPr>
        <p:sp>
          <p:nvSpPr>
            <p:cNvPr id="101381" name="Text Box 3"/>
            <p:cNvSpPr txBox="1">
              <a:spLocks noChangeArrowheads="1"/>
            </p:cNvSpPr>
            <p:nvPr/>
          </p:nvSpPr>
          <p:spPr bwMode="auto">
            <a:xfrm>
              <a:off x="3139" y="9301"/>
              <a:ext cx="633" cy="401"/>
            </a:xfrm>
            <a:prstGeom prst="rect">
              <a:avLst/>
            </a:prstGeom>
            <a:solidFill>
              <a:srgbClr val="FFFFFF"/>
            </a:solidFill>
            <a:ln w="9525">
              <a:solidFill>
                <a:srgbClr val="FFFFFF"/>
              </a:solidFill>
              <a:miter lim="800000"/>
              <a:headEnd/>
              <a:tailEnd/>
            </a:ln>
          </p:spPr>
          <p:txBody>
            <a:bodyPr/>
            <a:lstStyle/>
            <a:p>
              <a:pPr>
                <a:spcAft>
                  <a:spcPts val="1000"/>
                </a:spcAft>
              </a:pPr>
              <a:r>
                <a:rPr lang="en-CA" sz="2800">
                  <a:latin typeface="Calibri" pitchFamily="34" charset="0"/>
                </a:rPr>
                <a:t>R</a:t>
              </a:r>
              <a:r>
                <a:rPr lang="en-CA" sz="2800" baseline="-25000">
                  <a:latin typeface="Calibri" pitchFamily="34" charset="0"/>
                </a:rPr>
                <a:t>2</a:t>
              </a:r>
              <a:endParaRPr lang="en-US" sz="4400"/>
            </a:p>
          </p:txBody>
        </p:sp>
        <p:sp>
          <p:nvSpPr>
            <p:cNvPr id="101382" name="Text Box 4"/>
            <p:cNvSpPr txBox="1">
              <a:spLocks noChangeArrowheads="1"/>
            </p:cNvSpPr>
            <p:nvPr/>
          </p:nvSpPr>
          <p:spPr bwMode="auto">
            <a:xfrm>
              <a:off x="2376" y="8993"/>
              <a:ext cx="633" cy="401"/>
            </a:xfrm>
            <a:prstGeom prst="rect">
              <a:avLst/>
            </a:prstGeom>
            <a:solidFill>
              <a:srgbClr val="FFFFFF"/>
            </a:solidFill>
            <a:ln w="9525">
              <a:solidFill>
                <a:srgbClr val="FFFFFF"/>
              </a:solidFill>
              <a:miter lim="800000"/>
              <a:headEnd/>
              <a:tailEnd/>
            </a:ln>
          </p:spPr>
          <p:txBody>
            <a:bodyPr/>
            <a:lstStyle/>
            <a:p>
              <a:pPr>
                <a:spcAft>
                  <a:spcPts val="1000"/>
                </a:spcAft>
              </a:pPr>
              <a:r>
                <a:rPr lang="en-CA" sz="2800">
                  <a:latin typeface="Calibri" pitchFamily="34" charset="0"/>
                </a:rPr>
                <a:t>R</a:t>
              </a:r>
              <a:r>
                <a:rPr lang="en-CA" sz="2800" baseline="-25000">
                  <a:latin typeface="Calibri" pitchFamily="34" charset="0"/>
                </a:rPr>
                <a:t>1</a:t>
              </a:r>
              <a:endParaRPr lang="en-US" sz="4400"/>
            </a:p>
          </p:txBody>
        </p:sp>
        <p:sp>
          <p:nvSpPr>
            <p:cNvPr id="101383" name="Text Box 5"/>
            <p:cNvSpPr txBox="1">
              <a:spLocks noChangeArrowheads="1"/>
            </p:cNvSpPr>
            <p:nvPr/>
          </p:nvSpPr>
          <p:spPr bwMode="auto">
            <a:xfrm>
              <a:off x="2714" y="10327"/>
              <a:ext cx="633" cy="401"/>
            </a:xfrm>
            <a:prstGeom prst="rect">
              <a:avLst/>
            </a:prstGeom>
            <a:solidFill>
              <a:srgbClr val="FFFFFF"/>
            </a:solidFill>
            <a:ln w="9525">
              <a:solidFill>
                <a:srgbClr val="FFFFFF"/>
              </a:solidFill>
              <a:miter lim="800000"/>
              <a:headEnd/>
              <a:tailEnd/>
            </a:ln>
          </p:spPr>
          <p:txBody>
            <a:bodyPr/>
            <a:lstStyle/>
            <a:p>
              <a:pPr>
                <a:spcAft>
                  <a:spcPts val="1000"/>
                </a:spcAft>
              </a:pPr>
              <a:r>
                <a:rPr lang="en-CA" sz="2800">
                  <a:latin typeface="Calibri" pitchFamily="34" charset="0"/>
                </a:rPr>
                <a:t>I</a:t>
              </a:r>
              <a:r>
                <a:rPr lang="en-CA" sz="2800" baseline="-25000">
                  <a:latin typeface="Calibri" pitchFamily="34" charset="0"/>
                </a:rPr>
                <a:t>3</a:t>
              </a:r>
              <a:endParaRPr lang="en-US" sz="4400"/>
            </a:p>
          </p:txBody>
        </p:sp>
        <p:sp>
          <p:nvSpPr>
            <p:cNvPr id="101384" name="Text Box 6"/>
            <p:cNvSpPr txBox="1">
              <a:spLocks noChangeArrowheads="1"/>
            </p:cNvSpPr>
            <p:nvPr/>
          </p:nvSpPr>
          <p:spPr bwMode="auto">
            <a:xfrm>
              <a:off x="2278" y="8437"/>
              <a:ext cx="956" cy="401"/>
            </a:xfrm>
            <a:prstGeom prst="rect">
              <a:avLst/>
            </a:prstGeom>
            <a:solidFill>
              <a:srgbClr val="FFFFFF"/>
            </a:solidFill>
            <a:ln w="9525">
              <a:solidFill>
                <a:srgbClr val="FFFFFF"/>
              </a:solidFill>
              <a:miter lim="800000"/>
              <a:headEnd/>
              <a:tailEnd/>
            </a:ln>
          </p:spPr>
          <p:txBody>
            <a:bodyPr/>
            <a:lstStyle/>
            <a:p>
              <a:pPr>
                <a:spcAft>
                  <a:spcPts val="1000"/>
                </a:spcAft>
              </a:pPr>
              <a:r>
                <a:rPr lang="en-CA" sz="2800">
                  <a:latin typeface="Calibri" pitchFamily="34" charset="0"/>
                </a:rPr>
                <a:t>10.0 A</a:t>
              </a:r>
              <a:endParaRPr lang="en-US" sz="4400"/>
            </a:p>
          </p:txBody>
        </p:sp>
        <p:grpSp>
          <p:nvGrpSpPr>
            <p:cNvPr id="101385" name="Group 7"/>
            <p:cNvGrpSpPr>
              <a:grpSpLocks/>
            </p:cNvGrpSpPr>
            <p:nvPr/>
          </p:nvGrpSpPr>
          <p:grpSpPr bwMode="auto">
            <a:xfrm>
              <a:off x="684" y="7961"/>
              <a:ext cx="3677" cy="3002"/>
              <a:chOff x="684" y="9429"/>
              <a:chExt cx="3677" cy="3002"/>
            </a:xfrm>
          </p:grpSpPr>
          <p:grpSp>
            <p:nvGrpSpPr>
              <p:cNvPr id="101392" name="Group 8"/>
              <p:cNvGrpSpPr>
                <a:grpSpLocks/>
              </p:cNvGrpSpPr>
              <p:nvPr/>
            </p:nvGrpSpPr>
            <p:grpSpPr bwMode="auto">
              <a:xfrm>
                <a:off x="1653" y="9429"/>
                <a:ext cx="2096" cy="3002"/>
                <a:chOff x="1398" y="9429"/>
                <a:chExt cx="2096" cy="3002"/>
              </a:xfrm>
            </p:grpSpPr>
            <p:grpSp>
              <p:nvGrpSpPr>
                <p:cNvPr id="101417" name="Group 9"/>
                <p:cNvGrpSpPr>
                  <a:grpSpLocks/>
                </p:cNvGrpSpPr>
                <p:nvPr/>
              </p:nvGrpSpPr>
              <p:grpSpPr bwMode="auto">
                <a:xfrm>
                  <a:off x="1398" y="10280"/>
                  <a:ext cx="2096" cy="2151"/>
                  <a:chOff x="2780" y="8064"/>
                  <a:chExt cx="3255" cy="2408"/>
                </a:xfrm>
              </p:grpSpPr>
              <p:cxnSp>
                <p:nvCxnSpPr>
                  <p:cNvPr id="101425" name="AutoShape 10"/>
                  <p:cNvCxnSpPr>
                    <a:cxnSpLocks noChangeShapeType="1"/>
                  </p:cNvCxnSpPr>
                  <p:nvPr/>
                </p:nvCxnSpPr>
                <p:spPr bwMode="auto">
                  <a:xfrm>
                    <a:off x="3181" y="8177"/>
                    <a:ext cx="876" cy="1"/>
                  </a:xfrm>
                  <a:prstGeom prst="straightConnector1">
                    <a:avLst/>
                  </a:prstGeom>
                  <a:noFill/>
                  <a:ln w="9525">
                    <a:solidFill>
                      <a:srgbClr val="000000"/>
                    </a:solidFill>
                    <a:round/>
                    <a:headEnd/>
                    <a:tailEnd/>
                  </a:ln>
                </p:spPr>
              </p:cxnSp>
              <p:grpSp>
                <p:nvGrpSpPr>
                  <p:cNvPr id="101426" name="Group 11"/>
                  <p:cNvGrpSpPr>
                    <a:grpSpLocks/>
                  </p:cNvGrpSpPr>
                  <p:nvPr/>
                </p:nvGrpSpPr>
                <p:grpSpPr bwMode="auto">
                  <a:xfrm>
                    <a:off x="4057" y="8064"/>
                    <a:ext cx="701" cy="275"/>
                    <a:chOff x="4057" y="8064"/>
                    <a:chExt cx="701" cy="275"/>
                  </a:xfrm>
                </p:grpSpPr>
                <p:cxnSp>
                  <p:nvCxnSpPr>
                    <p:cNvPr id="101457" name="AutoShape 12"/>
                    <p:cNvCxnSpPr>
                      <a:cxnSpLocks noChangeShapeType="1"/>
                    </p:cNvCxnSpPr>
                    <p:nvPr/>
                  </p:nvCxnSpPr>
                  <p:spPr bwMode="auto">
                    <a:xfrm flipV="1">
                      <a:off x="4057" y="8064"/>
                      <a:ext cx="75" cy="113"/>
                    </a:xfrm>
                    <a:prstGeom prst="straightConnector1">
                      <a:avLst/>
                    </a:prstGeom>
                    <a:noFill/>
                    <a:ln w="9525">
                      <a:solidFill>
                        <a:srgbClr val="000000"/>
                      </a:solidFill>
                      <a:round/>
                      <a:headEnd/>
                      <a:tailEnd/>
                    </a:ln>
                  </p:spPr>
                </p:cxnSp>
                <p:cxnSp>
                  <p:nvCxnSpPr>
                    <p:cNvPr id="101458" name="AutoShape 13"/>
                    <p:cNvCxnSpPr>
                      <a:cxnSpLocks noChangeShapeType="1"/>
                    </p:cNvCxnSpPr>
                    <p:nvPr/>
                  </p:nvCxnSpPr>
                  <p:spPr bwMode="auto">
                    <a:xfrm>
                      <a:off x="4132" y="8064"/>
                      <a:ext cx="113" cy="275"/>
                    </a:xfrm>
                    <a:prstGeom prst="straightConnector1">
                      <a:avLst/>
                    </a:prstGeom>
                    <a:noFill/>
                    <a:ln w="9525">
                      <a:solidFill>
                        <a:srgbClr val="000000"/>
                      </a:solidFill>
                      <a:round/>
                      <a:headEnd/>
                      <a:tailEnd/>
                    </a:ln>
                  </p:spPr>
                </p:cxnSp>
                <p:cxnSp>
                  <p:nvCxnSpPr>
                    <p:cNvPr id="101459" name="AutoShape 14"/>
                    <p:cNvCxnSpPr>
                      <a:cxnSpLocks noChangeShapeType="1"/>
                    </p:cNvCxnSpPr>
                    <p:nvPr/>
                  </p:nvCxnSpPr>
                  <p:spPr bwMode="auto">
                    <a:xfrm flipV="1">
                      <a:off x="4245" y="8064"/>
                      <a:ext cx="100" cy="275"/>
                    </a:xfrm>
                    <a:prstGeom prst="straightConnector1">
                      <a:avLst/>
                    </a:prstGeom>
                    <a:noFill/>
                    <a:ln w="9525">
                      <a:solidFill>
                        <a:srgbClr val="000000"/>
                      </a:solidFill>
                      <a:round/>
                      <a:headEnd/>
                      <a:tailEnd/>
                    </a:ln>
                  </p:spPr>
                </p:cxnSp>
                <p:cxnSp>
                  <p:nvCxnSpPr>
                    <p:cNvPr id="101460" name="AutoShape 15"/>
                    <p:cNvCxnSpPr>
                      <a:cxnSpLocks noChangeShapeType="1"/>
                    </p:cNvCxnSpPr>
                    <p:nvPr/>
                  </p:nvCxnSpPr>
                  <p:spPr bwMode="auto">
                    <a:xfrm>
                      <a:off x="4345" y="8064"/>
                      <a:ext cx="100" cy="275"/>
                    </a:xfrm>
                    <a:prstGeom prst="straightConnector1">
                      <a:avLst/>
                    </a:prstGeom>
                    <a:noFill/>
                    <a:ln w="9525">
                      <a:solidFill>
                        <a:srgbClr val="000000"/>
                      </a:solidFill>
                      <a:round/>
                      <a:headEnd/>
                      <a:tailEnd/>
                    </a:ln>
                  </p:spPr>
                </p:cxnSp>
                <p:cxnSp>
                  <p:nvCxnSpPr>
                    <p:cNvPr id="101461" name="AutoShape 16"/>
                    <p:cNvCxnSpPr>
                      <a:cxnSpLocks noChangeShapeType="1"/>
                    </p:cNvCxnSpPr>
                    <p:nvPr/>
                  </p:nvCxnSpPr>
                  <p:spPr bwMode="auto">
                    <a:xfrm flipV="1">
                      <a:off x="4445" y="8064"/>
                      <a:ext cx="113" cy="275"/>
                    </a:xfrm>
                    <a:prstGeom prst="straightConnector1">
                      <a:avLst/>
                    </a:prstGeom>
                    <a:noFill/>
                    <a:ln w="9525">
                      <a:solidFill>
                        <a:srgbClr val="000000"/>
                      </a:solidFill>
                      <a:round/>
                      <a:headEnd/>
                      <a:tailEnd/>
                    </a:ln>
                  </p:spPr>
                </p:cxnSp>
                <p:cxnSp>
                  <p:nvCxnSpPr>
                    <p:cNvPr id="101462" name="AutoShape 17"/>
                    <p:cNvCxnSpPr>
                      <a:cxnSpLocks noChangeShapeType="1"/>
                    </p:cNvCxnSpPr>
                    <p:nvPr/>
                  </p:nvCxnSpPr>
                  <p:spPr bwMode="auto">
                    <a:xfrm>
                      <a:off x="4558" y="8064"/>
                      <a:ext cx="100" cy="275"/>
                    </a:xfrm>
                    <a:prstGeom prst="straightConnector1">
                      <a:avLst/>
                    </a:prstGeom>
                    <a:noFill/>
                    <a:ln w="9525">
                      <a:solidFill>
                        <a:srgbClr val="000000"/>
                      </a:solidFill>
                      <a:round/>
                      <a:headEnd/>
                      <a:tailEnd/>
                    </a:ln>
                  </p:spPr>
                </p:cxnSp>
                <p:cxnSp>
                  <p:nvCxnSpPr>
                    <p:cNvPr id="101463" name="AutoShape 18"/>
                    <p:cNvCxnSpPr>
                      <a:cxnSpLocks noChangeShapeType="1"/>
                    </p:cNvCxnSpPr>
                    <p:nvPr/>
                  </p:nvCxnSpPr>
                  <p:spPr bwMode="auto">
                    <a:xfrm flipV="1">
                      <a:off x="4658" y="8177"/>
                      <a:ext cx="100" cy="162"/>
                    </a:xfrm>
                    <a:prstGeom prst="straightConnector1">
                      <a:avLst/>
                    </a:prstGeom>
                    <a:noFill/>
                    <a:ln w="9525">
                      <a:solidFill>
                        <a:srgbClr val="000000"/>
                      </a:solidFill>
                      <a:round/>
                      <a:headEnd/>
                      <a:tailEnd/>
                    </a:ln>
                  </p:spPr>
                </p:cxnSp>
              </p:grpSp>
              <p:cxnSp>
                <p:nvCxnSpPr>
                  <p:cNvPr id="101427" name="AutoShape 19"/>
                  <p:cNvCxnSpPr>
                    <a:cxnSpLocks noChangeShapeType="1"/>
                  </p:cNvCxnSpPr>
                  <p:nvPr/>
                </p:nvCxnSpPr>
                <p:spPr bwMode="auto">
                  <a:xfrm>
                    <a:off x="4758" y="8177"/>
                    <a:ext cx="1128" cy="1"/>
                  </a:xfrm>
                  <a:prstGeom prst="straightConnector1">
                    <a:avLst/>
                  </a:prstGeom>
                  <a:noFill/>
                  <a:ln w="9525">
                    <a:solidFill>
                      <a:srgbClr val="000000"/>
                    </a:solidFill>
                    <a:round/>
                    <a:headEnd/>
                    <a:tailEnd/>
                  </a:ln>
                </p:spPr>
              </p:cxnSp>
              <p:cxnSp>
                <p:nvCxnSpPr>
                  <p:cNvPr id="101428" name="AutoShape 20"/>
                  <p:cNvCxnSpPr>
                    <a:cxnSpLocks noChangeShapeType="1"/>
                  </p:cNvCxnSpPr>
                  <p:nvPr/>
                </p:nvCxnSpPr>
                <p:spPr bwMode="auto">
                  <a:xfrm>
                    <a:off x="5899" y="8177"/>
                    <a:ext cx="0" cy="538"/>
                  </a:xfrm>
                  <a:prstGeom prst="straightConnector1">
                    <a:avLst/>
                  </a:prstGeom>
                  <a:noFill/>
                  <a:ln w="9525">
                    <a:solidFill>
                      <a:srgbClr val="000000"/>
                    </a:solidFill>
                    <a:round/>
                    <a:headEnd/>
                    <a:tailEnd/>
                  </a:ln>
                </p:spPr>
              </p:cxnSp>
              <p:grpSp>
                <p:nvGrpSpPr>
                  <p:cNvPr id="101429" name="Group 21"/>
                  <p:cNvGrpSpPr>
                    <a:grpSpLocks/>
                  </p:cNvGrpSpPr>
                  <p:nvPr/>
                </p:nvGrpSpPr>
                <p:grpSpPr bwMode="auto">
                  <a:xfrm rot="5400000">
                    <a:off x="5547" y="8928"/>
                    <a:ext cx="701" cy="275"/>
                    <a:chOff x="4057" y="8064"/>
                    <a:chExt cx="701" cy="275"/>
                  </a:xfrm>
                </p:grpSpPr>
                <p:cxnSp>
                  <p:nvCxnSpPr>
                    <p:cNvPr id="101450" name="AutoShape 22"/>
                    <p:cNvCxnSpPr>
                      <a:cxnSpLocks noChangeShapeType="1"/>
                    </p:cNvCxnSpPr>
                    <p:nvPr/>
                  </p:nvCxnSpPr>
                  <p:spPr bwMode="auto">
                    <a:xfrm flipV="1">
                      <a:off x="4057" y="8064"/>
                      <a:ext cx="75" cy="113"/>
                    </a:xfrm>
                    <a:prstGeom prst="straightConnector1">
                      <a:avLst/>
                    </a:prstGeom>
                    <a:noFill/>
                    <a:ln w="9525">
                      <a:solidFill>
                        <a:srgbClr val="000000"/>
                      </a:solidFill>
                      <a:round/>
                      <a:headEnd/>
                      <a:tailEnd/>
                    </a:ln>
                  </p:spPr>
                </p:cxnSp>
                <p:cxnSp>
                  <p:nvCxnSpPr>
                    <p:cNvPr id="101451" name="AutoShape 23"/>
                    <p:cNvCxnSpPr>
                      <a:cxnSpLocks noChangeShapeType="1"/>
                    </p:cNvCxnSpPr>
                    <p:nvPr/>
                  </p:nvCxnSpPr>
                  <p:spPr bwMode="auto">
                    <a:xfrm>
                      <a:off x="4132" y="8064"/>
                      <a:ext cx="113" cy="275"/>
                    </a:xfrm>
                    <a:prstGeom prst="straightConnector1">
                      <a:avLst/>
                    </a:prstGeom>
                    <a:noFill/>
                    <a:ln w="9525">
                      <a:solidFill>
                        <a:srgbClr val="000000"/>
                      </a:solidFill>
                      <a:round/>
                      <a:headEnd/>
                      <a:tailEnd/>
                    </a:ln>
                  </p:spPr>
                </p:cxnSp>
                <p:cxnSp>
                  <p:nvCxnSpPr>
                    <p:cNvPr id="101452" name="AutoShape 24"/>
                    <p:cNvCxnSpPr>
                      <a:cxnSpLocks noChangeShapeType="1"/>
                    </p:cNvCxnSpPr>
                    <p:nvPr/>
                  </p:nvCxnSpPr>
                  <p:spPr bwMode="auto">
                    <a:xfrm flipV="1">
                      <a:off x="4245" y="8064"/>
                      <a:ext cx="100" cy="275"/>
                    </a:xfrm>
                    <a:prstGeom prst="straightConnector1">
                      <a:avLst/>
                    </a:prstGeom>
                    <a:noFill/>
                    <a:ln w="9525">
                      <a:solidFill>
                        <a:srgbClr val="000000"/>
                      </a:solidFill>
                      <a:round/>
                      <a:headEnd/>
                      <a:tailEnd/>
                    </a:ln>
                  </p:spPr>
                </p:cxnSp>
                <p:cxnSp>
                  <p:nvCxnSpPr>
                    <p:cNvPr id="101453" name="AutoShape 25"/>
                    <p:cNvCxnSpPr>
                      <a:cxnSpLocks noChangeShapeType="1"/>
                    </p:cNvCxnSpPr>
                    <p:nvPr/>
                  </p:nvCxnSpPr>
                  <p:spPr bwMode="auto">
                    <a:xfrm>
                      <a:off x="4345" y="8064"/>
                      <a:ext cx="100" cy="275"/>
                    </a:xfrm>
                    <a:prstGeom prst="straightConnector1">
                      <a:avLst/>
                    </a:prstGeom>
                    <a:noFill/>
                    <a:ln w="9525">
                      <a:solidFill>
                        <a:srgbClr val="000000"/>
                      </a:solidFill>
                      <a:round/>
                      <a:headEnd/>
                      <a:tailEnd/>
                    </a:ln>
                  </p:spPr>
                </p:cxnSp>
                <p:cxnSp>
                  <p:nvCxnSpPr>
                    <p:cNvPr id="101454" name="AutoShape 26"/>
                    <p:cNvCxnSpPr>
                      <a:cxnSpLocks noChangeShapeType="1"/>
                    </p:cNvCxnSpPr>
                    <p:nvPr/>
                  </p:nvCxnSpPr>
                  <p:spPr bwMode="auto">
                    <a:xfrm flipV="1">
                      <a:off x="4445" y="8064"/>
                      <a:ext cx="113" cy="275"/>
                    </a:xfrm>
                    <a:prstGeom prst="straightConnector1">
                      <a:avLst/>
                    </a:prstGeom>
                    <a:noFill/>
                    <a:ln w="9525">
                      <a:solidFill>
                        <a:srgbClr val="000000"/>
                      </a:solidFill>
                      <a:round/>
                      <a:headEnd/>
                      <a:tailEnd/>
                    </a:ln>
                  </p:spPr>
                </p:cxnSp>
                <p:cxnSp>
                  <p:nvCxnSpPr>
                    <p:cNvPr id="101455" name="AutoShape 27"/>
                    <p:cNvCxnSpPr>
                      <a:cxnSpLocks noChangeShapeType="1"/>
                    </p:cNvCxnSpPr>
                    <p:nvPr/>
                  </p:nvCxnSpPr>
                  <p:spPr bwMode="auto">
                    <a:xfrm>
                      <a:off x="4558" y="8064"/>
                      <a:ext cx="100" cy="275"/>
                    </a:xfrm>
                    <a:prstGeom prst="straightConnector1">
                      <a:avLst/>
                    </a:prstGeom>
                    <a:noFill/>
                    <a:ln w="9525">
                      <a:solidFill>
                        <a:srgbClr val="000000"/>
                      </a:solidFill>
                      <a:round/>
                      <a:headEnd/>
                      <a:tailEnd/>
                    </a:ln>
                  </p:spPr>
                </p:cxnSp>
                <p:cxnSp>
                  <p:nvCxnSpPr>
                    <p:cNvPr id="101456" name="AutoShape 28"/>
                    <p:cNvCxnSpPr>
                      <a:cxnSpLocks noChangeShapeType="1"/>
                    </p:cNvCxnSpPr>
                    <p:nvPr/>
                  </p:nvCxnSpPr>
                  <p:spPr bwMode="auto">
                    <a:xfrm flipV="1">
                      <a:off x="4658" y="8177"/>
                      <a:ext cx="100" cy="162"/>
                    </a:xfrm>
                    <a:prstGeom prst="straightConnector1">
                      <a:avLst/>
                    </a:prstGeom>
                    <a:noFill/>
                    <a:ln w="9525">
                      <a:solidFill>
                        <a:srgbClr val="000000"/>
                      </a:solidFill>
                      <a:round/>
                      <a:headEnd/>
                      <a:tailEnd/>
                    </a:ln>
                  </p:spPr>
                </p:cxnSp>
              </p:grpSp>
              <p:cxnSp>
                <p:nvCxnSpPr>
                  <p:cNvPr id="101430" name="AutoShape 29"/>
                  <p:cNvCxnSpPr>
                    <a:cxnSpLocks noChangeShapeType="1"/>
                  </p:cNvCxnSpPr>
                  <p:nvPr/>
                </p:nvCxnSpPr>
                <p:spPr bwMode="auto">
                  <a:xfrm>
                    <a:off x="5885" y="9416"/>
                    <a:ext cx="14" cy="877"/>
                  </a:xfrm>
                  <a:prstGeom prst="straightConnector1">
                    <a:avLst/>
                  </a:prstGeom>
                  <a:noFill/>
                  <a:ln w="9525">
                    <a:solidFill>
                      <a:srgbClr val="000000"/>
                    </a:solidFill>
                    <a:round/>
                    <a:headEnd/>
                    <a:tailEnd/>
                  </a:ln>
                </p:spPr>
              </p:cxnSp>
              <p:cxnSp>
                <p:nvCxnSpPr>
                  <p:cNvPr id="101431" name="AutoShape 30"/>
                  <p:cNvCxnSpPr>
                    <a:cxnSpLocks noChangeShapeType="1"/>
                  </p:cNvCxnSpPr>
                  <p:nvPr/>
                </p:nvCxnSpPr>
                <p:spPr bwMode="auto">
                  <a:xfrm flipH="1" flipV="1">
                    <a:off x="5084" y="10294"/>
                    <a:ext cx="801" cy="16"/>
                  </a:xfrm>
                  <a:prstGeom prst="straightConnector1">
                    <a:avLst/>
                  </a:prstGeom>
                  <a:noFill/>
                  <a:ln w="9525">
                    <a:solidFill>
                      <a:srgbClr val="000000"/>
                    </a:solidFill>
                    <a:round/>
                    <a:headEnd/>
                    <a:tailEnd/>
                  </a:ln>
                </p:spPr>
              </p:cxnSp>
              <p:cxnSp>
                <p:nvCxnSpPr>
                  <p:cNvPr id="101432" name="AutoShape 31"/>
                  <p:cNvCxnSpPr>
                    <a:cxnSpLocks noChangeShapeType="1"/>
                  </p:cNvCxnSpPr>
                  <p:nvPr/>
                </p:nvCxnSpPr>
                <p:spPr bwMode="auto">
                  <a:xfrm flipH="1">
                    <a:off x="3181" y="10293"/>
                    <a:ext cx="1190" cy="1"/>
                  </a:xfrm>
                  <a:prstGeom prst="straightConnector1">
                    <a:avLst/>
                  </a:prstGeom>
                  <a:noFill/>
                  <a:ln w="9525">
                    <a:solidFill>
                      <a:srgbClr val="000000"/>
                    </a:solidFill>
                    <a:round/>
                    <a:headEnd/>
                    <a:tailEnd/>
                  </a:ln>
                </p:spPr>
              </p:cxnSp>
              <p:grpSp>
                <p:nvGrpSpPr>
                  <p:cNvPr id="101433" name="Group 32"/>
                  <p:cNvGrpSpPr>
                    <a:grpSpLocks/>
                  </p:cNvGrpSpPr>
                  <p:nvPr/>
                </p:nvGrpSpPr>
                <p:grpSpPr bwMode="auto">
                  <a:xfrm>
                    <a:off x="4385" y="10197"/>
                    <a:ext cx="701" cy="275"/>
                    <a:chOff x="4057" y="8064"/>
                    <a:chExt cx="701" cy="275"/>
                  </a:xfrm>
                </p:grpSpPr>
                <p:cxnSp>
                  <p:nvCxnSpPr>
                    <p:cNvPr id="101443" name="AutoShape 33"/>
                    <p:cNvCxnSpPr>
                      <a:cxnSpLocks noChangeShapeType="1"/>
                    </p:cNvCxnSpPr>
                    <p:nvPr/>
                  </p:nvCxnSpPr>
                  <p:spPr bwMode="auto">
                    <a:xfrm flipV="1">
                      <a:off x="4057" y="8064"/>
                      <a:ext cx="75" cy="113"/>
                    </a:xfrm>
                    <a:prstGeom prst="straightConnector1">
                      <a:avLst/>
                    </a:prstGeom>
                    <a:noFill/>
                    <a:ln w="9525">
                      <a:solidFill>
                        <a:srgbClr val="000000"/>
                      </a:solidFill>
                      <a:round/>
                      <a:headEnd/>
                      <a:tailEnd/>
                    </a:ln>
                  </p:spPr>
                </p:cxnSp>
                <p:cxnSp>
                  <p:nvCxnSpPr>
                    <p:cNvPr id="101444" name="AutoShape 34"/>
                    <p:cNvCxnSpPr>
                      <a:cxnSpLocks noChangeShapeType="1"/>
                    </p:cNvCxnSpPr>
                    <p:nvPr/>
                  </p:nvCxnSpPr>
                  <p:spPr bwMode="auto">
                    <a:xfrm>
                      <a:off x="4132" y="8064"/>
                      <a:ext cx="113" cy="275"/>
                    </a:xfrm>
                    <a:prstGeom prst="straightConnector1">
                      <a:avLst/>
                    </a:prstGeom>
                    <a:noFill/>
                    <a:ln w="9525">
                      <a:solidFill>
                        <a:srgbClr val="000000"/>
                      </a:solidFill>
                      <a:round/>
                      <a:headEnd/>
                      <a:tailEnd/>
                    </a:ln>
                  </p:spPr>
                </p:cxnSp>
                <p:cxnSp>
                  <p:nvCxnSpPr>
                    <p:cNvPr id="101445" name="AutoShape 35"/>
                    <p:cNvCxnSpPr>
                      <a:cxnSpLocks noChangeShapeType="1"/>
                    </p:cNvCxnSpPr>
                    <p:nvPr/>
                  </p:nvCxnSpPr>
                  <p:spPr bwMode="auto">
                    <a:xfrm flipV="1">
                      <a:off x="4245" y="8064"/>
                      <a:ext cx="100" cy="275"/>
                    </a:xfrm>
                    <a:prstGeom prst="straightConnector1">
                      <a:avLst/>
                    </a:prstGeom>
                    <a:noFill/>
                    <a:ln w="9525">
                      <a:solidFill>
                        <a:srgbClr val="000000"/>
                      </a:solidFill>
                      <a:round/>
                      <a:headEnd/>
                      <a:tailEnd/>
                    </a:ln>
                  </p:spPr>
                </p:cxnSp>
                <p:cxnSp>
                  <p:nvCxnSpPr>
                    <p:cNvPr id="101446" name="AutoShape 36"/>
                    <p:cNvCxnSpPr>
                      <a:cxnSpLocks noChangeShapeType="1"/>
                    </p:cNvCxnSpPr>
                    <p:nvPr/>
                  </p:nvCxnSpPr>
                  <p:spPr bwMode="auto">
                    <a:xfrm>
                      <a:off x="4345" y="8064"/>
                      <a:ext cx="100" cy="275"/>
                    </a:xfrm>
                    <a:prstGeom prst="straightConnector1">
                      <a:avLst/>
                    </a:prstGeom>
                    <a:noFill/>
                    <a:ln w="9525">
                      <a:solidFill>
                        <a:srgbClr val="000000"/>
                      </a:solidFill>
                      <a:round/>
                      <a:headEnd/>
                      <a:tailEnd/>
                    </a:ln>
                  </p:spPr>
                </p:cxnSp>
                <p:cxnSp>
                  <p:nvCxnSpPr>
                    <p:cNvPr id="101447" name="AutoShape 37"/>
                    <p:cNvCxnSpPr>
                      <a:cxnSpLocks noChangeShapeType="1"/>
                    </p:cNvCxnSpPr>
                    <p:nvPr/>
                  </p:nvCxnSpPr>
                  <p:spPr bwMode="auto">
                    <a:xfrm flipV="1">
                      <a:off x="4445" y="8064"/>
                      <a:ext cx="113" cy="275"/>
                    </a:xfrm>
                    <a:prstGeom prst="straightConnector1">
                      <a:avLst/>
                    </a:prstGeom>
                    <a:noFill/>
                    <a:ln w="9525">
                      <a:solidFill>
                        <a:srgbClr val="000000"/>
                      </a:solidFill>
                      <a:round/>
                      <a:headEnd/>
                      <a:tailEnd/>
                    </a:ln>
                  </p:spPr>
                </p:cxnSp>
                <p:cxnSp>
                  <p:nvCxnSpPr>
                    <p:cNvPr id="101448" name="AutoShape 38"/>
                    <p:cNvCxnSpPr>
                      <a:cxnSpLocks noChangeShapeType="1"/>
                    </p:cNvCxnSpPr>
                    <p:nvPr/>
                  </p:nvCxnSpPr>
                  <p:spPr bwMode="auto">
                    <a:xfrm>
                      <a:off x="4558" y="8064"/>
                      <a:ext cx="100" cy="275"/>
                    </a:xfrm>
                    <a:prstGeom prst="straightConnector1">
                      <a:avLst/>
                    </a:prstGeom>
                    <a:noFill/>
                    <a:ln w="9525">
                      <a:solidFill>
                        <a:srgbClr val="000000"/>
                      </a:solidFill>
                      <a:round/>
                      <a:headEnd/>
                      <a:tailEnd/>
                    </a:ln>
                  </p:spPr>
                </p:cxnSp>
                <p:cxnSp>
                  <p:nvCxnSpPr>
                    <p:cNvPr id="101449" name="AutoShape 39"/>
                    <p:cNvCxnSpPr>
                      <a:cxnSpLocks noChangeShapeType="1"/>
                    </p:cNvCxnSpPr>
                    <p:nvPr/>
                  </p:nvCxnSpPr>
                  <p:spPr bwMode="auto">
                    <a:xfrm flipV="1">
                      <a:off x="4658" y="8177"/>
                      <a:ext cx="100" cy="162"/>
                    </a:xfrm>
                    <a:prstGeom prst="straightConnector1">
                      <a:avLst/>
                    </a:prstGeom>
                    <a:noFill/>
                    <a:ln w="9525">
                      <a:solidFill>
                        <a:srgbClr val="000000"/>
                      </a:solidFill>
                      <a:round/>
                      <a:headEnd/>
                      <a:tailEnd/>
                    </a:ln>
                  </p:spPr>
                </p:cxnSp>
              </p:grpSp>
              <p:cxnSp>
                <p:nvCxnSpPr>
                  <p:cNvPr id="101434" name="AutoShape 40"/>
                  <p:cNvCxnSpPr>
                    <a:cxnSpLocks noChangeShapeType="1"/>
                  </p:cNvCxnSpPr>
                  <p:nvPr/>
                </p:nvCxnSpPr>
                <p:spPr bwMode="auto">
                  <a:xfrm>
                    <a:off x="3181" y="8177"/>
                    <a:ext cx="0" cy="613"/>
                  </a:xfrm>
                  <a:prstGeom prst="straightConnector1">
                    <a:avLst/>
                  </a:prstGeom>
                  <a:noFill/>
                  <a:ln w="9525">
                    <a:solidFill>
                      <a:srgbClr val="000000"/>
                    </a:solidFill>
                    <a:round/>
                    <a:headEnd/>
                    <a:tailEnd/>
                  </a:ln>
                </p:spPr>
              </p:cxnSp>
              <p:cxnSp>
                <p:nvCxnSpPr>
                  <p:cNvPr id="101435" name="AutoShape 41"/>
                  <p:cNvCxnSpPr>
                    <a:cxnSpLocks noChangeShapeType="1"/>
                  </p:cNvCxnSpPr>
                  <p:nvPr/>
                </p:nvCxnSpPr>
                <p:spPr bwMode="auto">
                  <a:xfrm>
                    <a:off x="2955" y="8790"/>
                    <a:ext cx="438" cy="0"/>
                  </a:xfrm>
                  <a:prstGeom prst="straightConnector1">
                    <a:avLst/>
                  </a:prstGeom>
                  <a:noFill/>
                  <a:ln w="9525">
                    <a:solidFill>
                      <a:srgbClr val="000000"/>
                    </a:solidFill>
                    <a:round/>
                    <a:headEnd/>
                    <a:tailEnd/>
                  </a:ln>
                </p:spPr>
              </p:cxnSp>
              <p:cxnSp>
                <p:nvCxnSpPr>
                  <p:cNvPr id="101436" name="AutoShape 42"/>
                  <p:cNvCxnSpPr>
                    <a:cxnSpLocks noChangeShapeType="1"/>
                  </p:cNvCxnSpPr>
                  <p:nvPr/>
                </p:nvCxnSpPr>
                <p:spPr bwMode="auto">
                  <a:xfrm>
                    <a:off x="2970" y="9030"/>
                    <a:ext cx="438" cy="0"/>
                  </a:xfrm>
                  <a:prstGeom prst="straightConnector1">
                    <a:avLst/>
                  </a:prstGeom>
                  <a:noFill/>
                  <a:ln w="9525">
                    <a:solidFill>
                      <a:srgbClr val="000000"/>
                    </a:solidFill>
                    <a:round/>
                    <a:headEnd/>
                    <a:tailEnd/>
                  </a:ln>
                </p:spPr>
              </p:cxnSp>
              <p:cxnSp>
                <p:nvCxnSpPr>
                  <p:cNvPr id="101437" name="AutoShape 43"/>
                  <p:cNvCxnSpPr>
                    <a:cxnSpLocks noChangeShapeType="1"/>
                  </p:cNvCxnSpPr>
                  <p:nvPr/>
                </p:nvCxnSpPr>
                <p:spPr bwMode="auto">
                  <a:xfrm>
                    <a:off x="2981" y="9270"/>
                    <a:ext cx="438" cy="0"/>
                  </a:xfrm>
                  <a:prstGeom prst="straightConnector1">
                    <a:avLst/>
                  </a:prstGeom>
                  <a:noFill/>
                  <a:ln w="9525">
                    <a:solidFill>
                      <a:srgbClr val="000000"/>
                    </a:solidFill>
                    <a:round/>
                    <a:headEnd/>
                    <a:tailEnd/>
                  </a:ln>
                </p:spPr>
              </p:cxnSp>
              <p:cxnSp>
                <p:nvCxnSpPr>
                  <p:cNvPr id="101438" name="AutoShape 44"/>
                  <p:cNvCxnSpPr>
                    <a:cxnSpLocks noChangeShapeType="1"/>
                  </p:cNvCxnSpPr>
                  <p:nvPr/>
                </p:nvCxnSpPr>
                <p:spPr bwMode="auto">
                  <a:xfrm>
                    <a:off x="2975" y="9527"/>
                    <a:ext cx="438" cy="0"/>
                  </a:xfrm>
                  <a:prstGeom prst="straightConnector1">
                    <a:avLst/>
                  </a:prstGeom>
                  <a:noFill/>
                  <a:ln w="9525">
                    <a:solidFill>
                      <a:srgbClr val="000000"/>
                    </a:solidFill>
                    <a:round/>
                    <a:headEnd/>
                    <a:tailEnd/>
                  </a:ln>
                </p:spPr>
              </p:cxnSp>
              <p:cxnSp>
                <p:nvCxnSpPr>
                  <p:cNvPr id="101439" name="AutoShape 45"/>
                  <p:cNvCxnSpPr>
                    <a:cxnSpLocks noChangeShapeType="1"/>
                  </p:cNvCxnSpPr>
                  <p:nvPr/>
                </p:nvCxnSpPr>
                <p:spPr bwMode="auto">
                  <a:xfrm>
                    <a:off x="2793" y="9143"/>
                    <a:ext cx="801" cy="0"/>
                  </a:xfrm>
                  <a:prstGeom prst="straightConnector1">
                    <a:avLst/>
                  </a:prstGeom>
                  <a:noFill/>
                  <a:ln w="9525">
                    <a:solidFill>
                      <a:srgbClr val="000000"/>
                    </a:solidFill>
                    <a:round/>
                    <a:headEnd/>
                    <a:tailEnd/>
                  </a:ln>
                </p:spPr>
              </p:cxnSp>
              <p:cxnSp>
                <p:nvCxnSpPr>
                  <p:cNvPr id="101440" name="AutoShape 46"/>
                  <p:cNvCxnSpPr>
                    <a:cxnSpLocks noChangeShapeType="1"/>
                  </p:cNvCxnSpPr>
                  <p:nvPr/>
                </p:nvCxnSpPr>
                <p:spPr bwMode="auto">
                  <a:xfrm>
                    <a:off x="2780" y="9390"/>
                    <a:ext cx="801" cy="0"/>
                  </a:xfrm>
                  <a:prstGeom prst="straightConnector1">
                    <a:avLst/>
                  </a:prstGeom>
                  <a:noFill/>
                  <a:ln w="9525">
                    <a:solidFill>
                      <a:srgbClr val="000000"/>
                    </a:solidFill>
                    <a:round/>
                    <a:headEnd/>
                    <a:tailEnd/>
                  </a:ln>
                </p:spPr>
              </p:cxnSp>
              <p:cxnSp>
                <p:nvCxnSpPr>
                  <p:cNvPr id="101441" name="AutoShape 47"/>
                  <p:cNvCxnSpPr>
                    <a:cxnSpLocks noChangeShapeType="1"/>
                  </p:cNvCxnSpPr>
                  <p:nvPr/>
                </p:nvCxnSpPr>
                <p:spPr bwMode="auto">
                  <a:xfrm>
                    <a:off x="2793" y="9676"/>
                    <a:ext cx="801" cy="0"/>
                  </a:xfrm>
                  <a:prstGeom prst="straightConnector1">
                    <a:avLst/>
                  </a:prstGeom>
                  <a:noFill/>
                  <a:ln w="9525">
                    <a:solidFill>
                      <a:srgbClr val="000000"/>
                    </a:solidFill>
                    <a:round/>
                    <a:headEnd/>
                    <a:tailEnd/>
                  </a:ln>
                </p:spPr>
              </p:cxnSp>
              <p:cxnSp>
                <p:nvCxnSpPr>
                  <p:cNvPr id="101442" name="AutoShape 48"/>
                  <p:cNvCxnSpPr>
                    <a:cxnSpLocks noChangeShapeType="1"/>
                  </p:cNvCxnSpPr>
                  <p:nvPr/>
                </p:nvCxnSpPr>
                <p:spPr bwMode="auto">
                  <a:xfrm>
                    <a:off x="3181" y="9666"/>
                    <a:ext cx="0" cy="627"/>
                  </a:xfrm>
                  <a:prstGeom prst="straightConnector1">
                    <a:avLst/>
                  </a:prstGeom>
                  <a:noFill/>
                  <a:ln w="9525">
                    <a:solidFill>
                      <a:srgbClr val="000000"/>
                    </a:solidFill>
                    <a:round/>
                    <a:headEnd/>
                    <a:tailEnd/>
                  </a:ln>
                </p:spPr>
              </p:cxnSp>
            </p:grpSp>
            <p:grpSp>
              <p:nvGrpSpPr>
                <p:cNvPr id="101418" name="Group 49"/>
                <p:cNvGrpSpPr>
                  <a:grpSpLocks/>
                </p:cNvGrpSpPr>
                <p:nvPr/>
              </p:nvGrpSpPr>
              <p:grpSpPr bwMode="auto">
                <a:xfrm>
                  <a:off x="1793" y="9429"/>
                  <a:ext cx="1391" cy="952"/>
                  <a:chOff x="3844" y="7112"/>
                  <a:chExt cx="1152" cy="1066"/>
                </a:xfrm>
              </p:grpSpPr>
              <p:sp>
                <p:nvSpPr>
                  <p:cNvPr id="101419" name="Oval 50"/>
                  <p:cNvSpPr>
                    <a:spLocks noChangeArrowheads="1"/>
                  </p:cNvSpPr>
                  <p:nvPr/>
                </p:nvSpPr>
                <p:spPr bwMode="auto">
                  <a:xfrm>
                    <a:off x="4057" y="7112"/>
                    <a:ext cx="726" cy="639"/>
                  </a:xfrm>
                  <a:prstGeom prst="ellipse">
                    <a:avLst/>
                  </a:prstGeom>
                  <a:solidFill>
                    <a:srgbClr val="FFFFFF"/>
                  </a:solidFill>
                  <a:ln w="9525">
                    <a:solidFill>
                      <a:srgbClr val="000000"/>
                    </a:solidFill>
                    <a:round/>
                    <a:headEnd/>
                    <a:tailEnd/>
                  </a:ln>
                </p:spPr>
                <p:txBody>
                  <a:bodyPr/>
                  <a:lstStyle/>
                  <a:p>
                    <a:pPr>
                      <a:spcAft>
                        <a:spcPts val="1000"/>
                      </a:spcAft>
                    </a:pPr>
                    <a:r>
                      <a:rPr lang="en-CA" sz="2000">
                        <a:latin typeface="Calibri" pitchFamily="34" charset="0"/>
                      </a:rPr>
                      <a:t>30 V</a:t>
                    </a:r>
                    <a:endParaRPr lang="en-US" sz="4400"/>
                  </a:p>
                </p:txBody>
              </p:sp>
              <p:grpSp>
                <p:nvGrpSpPr>
                  <p:cNvPr id="101420" name="Group 51"/>
                  <p:cNvGrpSpPr>
                    <a:grpSpLocks/>
                  </p:cNvGrpSpPr>
                  <p:nvPr/>
                </p:nvGrpSpPr>
                <p:grpSpPr bwMode="auto">
                  <a:xfrm>
                    <a:off x="3844" y="7489"/>
                    <a:ext cx="1152" cy="689"/>
                    <a:chOff x="3844" y="7489"/>
                    <a:chExt cx="1152" cy="689"/>
                  </a:xfrm>
                </p:grpSpPr>
                <p:cxnSp>
                  <p:nvCxnSpPr>
                    <p:cNvPr id="101421" name="AutoShape 52"/>
                    <p:cNvCxnSpPr>
                      <a:cxnSpLocks noChangeShapeType="1"/>
                    </p:cNvCxnSpPr>
                    <p:nvPr/>
                  </p:nvCxnSpPr>
                  <p:spPr bwMode="auto">
                    <a:xfrm flipV="1">
                      <a:off x="3844" y="7490"/>
                      <a:ext cx="0" cy="688"/>
                    </a:xfrm>
                    <a:prstGeom prst="straightConnector1">
                      <a:avLst/>
                    </a:prstGeom>
                    <a:noFill/>
                    <a:ln w="9525">
                      <a:solidFill>
                        <a:srgbClr val="000000"/>
                      </a:solidFill>
                      <a:round/>
                      <a:headEnd/>
                      <a:tailEnd/>
                    </a:ln>
                  </p:spPr>
                </p:cxnSp>
                <p:cxnSp>
                  <p:nvCxnSpPr>
                    <p:cNvPr id="101422" name="AutoShape 53"/>
                    <p:cNvCxnSpPr>
                      <a:cxnSpLocks noChangeShapeType="1"/>
                    </p:cNvCxnSpPr>
                    <p:nvPr/>
                  </p:nvCxnSpPr>
                  <p:spPr bwMode="auto">
                    <a:xfrm flipV="1">
                      <a:off x="4964" y="7489"/>
                      <a:ext cx="0" cy="688"/>
                    </a:xfrm>
                    <a:prstGeom prst="straightConnector1">
                      <a:avLst/>
                    </a:prstGeom>
                    <a:noFill/>
                    <a:ln w="9525">
                      <a:solidFill>
                        <a:srgbClr val="000000"/>
                      </a:solidFill>
                      <a:round/>
                      <a:headEnd/>
                      <a:tailEnd/>
                    </a:ln>
                  </p:spPr>
                </p:cxnSp>
                <p:cxnSp>
                  <p:nvCxnSpPr>
                    <p:cNvPr id="101423" name="AutoShape 54"/>
                    <p:cNvCxnSpPr>
                      <a:cxnSpLocks noChangeShapeType="1"/>
                    </p:cNvCxnSpPr>
                    <p:nvPr/>
                  </p:nvCxnSpPr>
                  <p:spPr bwMode="auto">
                    <a:xfrm>
                      <a:off x="3844" y="7490"/>
                      <a:ext cx="213" cy="0"/>
                    </a:xfrm>
                    <a:prstGeom prst="straightConnector1">
                      <a:avLst/>
                    </a:prstGeom>
                    <a:noFill/>
                    <a:ln w="9525">
                      <a:solidFill>
                        <a:srgbClr val="000000"/>
                      </a:solidFill>
                      <a:round/>
                      <a:headEnd/>
                      <a:tailEnd/>
                    </a:ln>
                  </p:spPr>
                </p:cxnSp>
                <p:cxnSp>
                  <p:nvCxnSpPr>
                    <p:cNvPr id="101424" name="AutoShape 55"/>
                    <p:cNvCxnSpPr>
                      <a:cxnSpLocks noChangeShapeType="1"/>
                    </p:cNvCxnSpPr>
                    <p:nvPr/>
                  </p:nvCxnSpPr>
                  <p:spPr bwMode="auto">
                    <a:xfrm>
                      <a:off x="4783" y="7490"/>
                      <a:ext cx="213" cy="0"/>
                    </a:xfrm>
                    <a:prstGeom prst="straightConnector1">
                      <a:avLst/>
                    </a:prstGeom>
                    <a:noFill/>
                    <a:ln w="9525">
                      <a:solidFill>
                        <a:srgbClr val="000000"/>
                      </a:solidFill>
                      <a:round/>
                      <a:headEnd/>
                      <a:tailEnd/>
                    </a:ln>
                  </p:spPr>
                </p:cxnSp>
              </p:grpSp>
            </p:grpSp>
          </p:grpSp>
          <p:grpSp>
            <p:nvGrpSpPr>
              <p:cNvPr id="101393" name="Group 56"/>
              <p:cNvGrpSpPr>
                <a:grpSpLocks/>
              </p:cNvGrpSpPr>
              <p:nvPr/>
            </p:nvGrpSpPr>
            <p:grpSpPr bwMode="auto">
              <a:xfrm>
                <a:off x="684" y="10768"/>
                <a:ext cx="3677" cy="1492"/>
                <a:chOff x="684" y="10768"/>
                <a:chExt cx="3677" cy="1492"/>
              </a:xfrm>
            </p:grpSpPr>
            <p:cxnSp>
              <p:nvCxnSpPr>
                <p:cNvPr id="101394" name="AutoShape 57"/>
                <p:cNvCxnSpPr>
                  <a:cxnSpLocks noChangeShapeType="1"/>
                </p:cNvCxnSpPr>
                <p:nvPr/>
              </p:nvCxnSpPr>
              <p:spPr bwMode="auto">
                <a:xfrm>
                  <a:off x="1639" y="11041"/>
                  <a:ext cx="519" cy="0"/>
                </a:xfrm>
                <a:prstGeom prst="straightConnector1">
                  <a:avLst/>
                </a:prstGeom>
                <a:noFill/>
                <a:ln w="9525">
                  <a:solidFill>
                    <a:srgbClr val="000000"/>
                  </a:solidFill>
                  <a:round/>
                  <a:headEnd/>
                  <a:tailEnd/>
                </a:ln>
              </p:spPr>
            </p:cxnSp>
            <p:grpSp>
              <p:nvGrpSpPr>
                <p:cNvPr id="101395" name="Group 58"/>
                <p:cNvGrpSpPr>
                  <a:grpSpLocks/>
                </p:cNvGrpSpPr>
                <p:nvPr/>
              </p:nvGrpSpPr>
              <p:grpSpPr bwMode="auto">
                <a:xfrm>
                  <a:off x="684" y="10768"/>
                  <a:ext cx="3677" cy="1492"/>
                  <a:chOff x="684" y="10768"/>
                  <a:chExt cx="3677" cy="1492"/>
                </a:xfrm>
              </p:grpSpPr>
              <p:grpSp>
                <p:nvGrpSpPr>
                  <p:cNvPr id="101396" name="Group 59"/>
                  <p:cNvGrpSpPr>
                    <a:grpSpLocks/>
                  </p:cNvGrpSpPr>
                  <p:nvPr/>
                </p:nvGrpSpPr>
                <p:grpSpPr bwMode="auto">
                  <a:xfrm rot="5400000">
                    <a:off x="3502" y="10938"/>
                    <a:ext cx="1029" cy="689"/>
                    <a:chOff x="3844" y="7112"/>
                    <a:chExt cx="1152" cy="1066"/>
                  </a:xfrm>
                </p:grpSpPr>
                <p:sp>
                  <p:nvSpPr>
                    <p:cNvPr id="101411" name="Oval 60"/>
                    <p:cNvSpPr>
                      <a:spLocks noChangeArrowheads="1"/>
                    </p:cNvSpPr>
                    <p:nvPr/>
                  </p:nvSpPr>
                  <p:spPr bwMode="auto">
                    <a:xfrm>
                      <a:off x="4057" y="7112"/>
                      <a:ext cx="726" cy="639"/>
                    </a:xfrm>
                    <a:prstGeom prst="ellipse">
                      <a:avLst/>
                    </a:prstGeom>
                    <a:solidFill>
                      <a:srgbClr val="FFFFFF"/>
                    </a:solidFill>
                    <a:ln w="9525">
                      <a:solidFill>
                        <a:srgbClr val="000000"/>
                      </a:solidFill>
                      <a:round/>
                      <a:headEnd/>
                      <a:tailEnd/>
                    </a:ln>
                  </p:spPr>
                  <p:txBody>
                    <a:bodyPr/>
                    <a:lstStyle/>
                    <a:p>
                      <a:pPr>
                        <a:spcAft>
                          <a:spcPts val="1000"/>
                        </a:spcAft>
                      </a:pPr>
                      <a:r>
                        <a:rPr lang="en-CA">
                          <a:latin typeface="Calibri" pitchFamily="34" charset="0"/>
                        </a:rPr>
                        <a:t>V</a:t>
                      </a:r>
                      <a:r>
                        <a:rPr lang="en-CA" baseline="-25000">
                          <a:latin typeface="Calibri" pitchFamily="34" charset="0"/>
                        </a:rPr>
                        <a:t>2</a:t>
                      </a:r>
                      <a:endParaRPr lang="en-US" sz="4400"/>
                    </a:p>
                  </p:txBody>
                </p:sp>
                <p:grpSp>
                  <p:nvGrpSpPr>
                    <p:cNvPr id="101412" name="Group 61"/>
                    <p:cNvGrpSpPr>
                      <a:grpSpLocks/>
                    </p:cNvGrpSpPr>
                    <p:nvPr/>
                  </p:nvGrpSpPr>
                  <p:grpSpPr bwMode="auto">
                    <a:xfrm>
                      <a:off x="3844" y="7489"/>
                      <a:ext cx="1152" cy="689"/>
                      <a:chOff x="3844" y="7489"/>
                      <a:chExt cx="1152" cy="689"/>
                    </a:xfrm>
                  </p:grpSpPr>
                  <p:cxnSp>
                    <p:nvCxnSpPr>
                      <p:cNvPr id="101413" name="AutoShape 62"/>
                      <p:cNvCxnSpPr>
                        <a:cxnSpLocks noChangeShapeType="1"/>
                      </p:cNvCxnSpPr>
                      <p:nvPr/>
                    </p:nvCxnSpPr>
                    <p:spPr bwMode="auto">
                      <a:xfrm flipV="1">
                        <a:off x="3844" y="7490"/>
                        <a:ext cx="0" cy="688"/>
                      </a:xfrm>
                      <a:prstGeom prst="straightConnector1">
                        <a:avLst/>
                      </a:prstGeom>
                      <a:noFill/>
                      <a:ln w="9525">
                        <a:solidFill>
                          <a:srgbClr val="000000"/>
                        </a:solidFill>
                        <a:round/>
                        <a:headEnd/>
                        <a:tailEnd/>
                      </a:ln>
                    </p:spPr>
                  </p:cxnSp>
                  <p:cxnSp>
                    <p:nvCxnSpPr>
                      <p:cNvPr id="101414" name="AutoShape 63"/>
                      <p:cNvCxnSpPr>
                        <a:cxnSpLocks noChangeShapeType="1"/>
                      </p:cNvCxnSpPr>
                      <p:nvPr/>
                    </p:nvCxnSpPr>
                    <p:spPr bwMode="auto">
                      <a:xfrm flipV="1">
                        <a:off x="4964" y="7489"/>
                        <a:ext cx="0" cy="688"/>
                      </a:xfrm>
                      <a:prstGeom prst="straightConnector1">
                        <a:avLst/>
                      </a:prstGeom>
                      <a:noFill/>
                      <a:ln w="9525">
                        <a:solidFill>
                          <a:srgbClr val="000000"/>
                        </a:solidFill>
                        <a:round/>
                        <a:headEnd/>
                        <a:tailEnd/>
                      </a:ln>
                    </p:spPr>
                  </p:cxnSp>
                  <p:cxnSp>
                    <p:nvCxnSpPr>
                      <p:cNvPr id="101415" name="AutoShape 64"/>
                      <p:cNvCxnSpPr>
                        <a:cxnSpLocks noChangeShapeType="1"/>
                      </p:cNvCxnSpPr>
                      <p:nvPr/>
                    </p:nvCxnSpPr>
                    <p:spPr bwMode="auto">
                      <a:xfrm>
                        <a:off x="3844" y="7490"/>
                        <a:ext cx="213" cy="0"/>
                      </a:xfrm>
                      <a:prstGeom prst="straightConnector1">
                        <a:avLst/>
                      </a:prstGeom>
                      <a:noFill/>
                      <a:ln w="9525">
                        <a:solidFill>
                          <a:srgbClr val="000000"/>
                        </a:solidFill>
                        <a:round/>
                        <a:headEnd/>
                        <a:tailEnd/>
                      </a:ln>
                    </p:spPr>
                  </p:cxnSp>
                  <p:cxnSp>
                    <p:nvCxnSpPr>
                      <p:cNvPr id="101416" name="AutoShape 65"/>
                      <p:cNvCxnSpPr>
                        <a:cxnSpLocks noChangeShapeType="1"/>
                      </p:cNvCxnSpPr>
                      <p:nvPr/>
                    </p:nvCxnSpPr>
                    <p:spPr bwMode="auto">
                      <a:xfrm>
                        <a:off x="4783" y="7490"/>
                        <a:ext cx="213" cy="0"/>
                      </a:xfrm>
                      <a:prstGeom prst="straightConnector1">
                        <a:avLst/>
                      </a:prstGeom>
                      <a:noFill/>
                      <a:ln w="9525">
                        <a:solidFill>
                          <a:srgbClr val="000000"/>
                        </a:solidFill>
                        <a:round/>
                        <a:headEnd/>
                        <a:tailEnd/>
                      </a:ln>
                    </p:spPr>
                  </p:cxnSp>
                </p:grpSp>
              </p:grpSp>
              <p:grpSp>
                <p:nvGrpSpPr>
                  <p:cNvPr id="101397" name="Group 66"/>
                  <p:cNvGrpSpPr>
                    <a:grpSpLocks/>
                  </p:cNvGrpSpPr>
                  <p:nvPr/>
                </p:nvGrpSpPr>
                <p:grpSpPr bwMode="auto">
                  <a:xfrm>
                    <a:off x="2228" y="11040"/>
                    <a:ext cx="1354" cy="1220"/>
                    <a:chOff x="3844" y="7112"/>
                    <a:chExt cx="1152" cy="1066"/>
                  </a:xfrm>
                </p:grpSpPr>
                <p:sp>
                  <p:nvSpPr>
                    <p:cNvPr id="101405" name="Oval 67"/>
                    <p:cNvSpPr>
                      <a:spLocks noChangeArrowheads="1"/>
                    </p:cNvSpPr>
                    <p:nvPr/>
                  </p:nvSpPr>
                  <p:spPr bwMode="auto">
                    <a:xfrm>
                      <a:off x="4057" y="7112"/>
                      <a:ext cx="726" cy="639"/>
                    </a:xfrm>
                    <a:prstGeom prst="ellipse">
                      <a:avLst/>
                    </a:prstGeom>
                    <a:solidFill>
                      <a:srgbClr val="FFFFFF"/>
                    </a:solidFill>
                    <a:ln w="9525">
                      <a:solidFill>
                        <a:srgbClr val="000000"/>
                      </a:solidFill>
                      <a:round/>
                      <a:headEnd/>
                      <a:tailEnd/>
                    </a:ln>
                  </p:spPr>
                  <p:txBody>
                    <a:bodyPr/>
                    <a:lstStyle/>
                    <a:p>
                      <a:r>
                        <a:rPr lang="en-CA" sz="2000">
                          <a:latin typeface="Calibri" pitchFamily="34" charset="0"/>
                        </a:rPr>
                        <a:t>30 V</a:t>
                      </a:r>
                      <a:endParaRPr lang="en-US" sz="4400"/>
                    </a:p>
                  </p:txBody>
                </p:sp>
                <p:grpSp>
                  <p:nvGrpSpPr>
                    <p:cNvPr id="101406" name="Group 68"/>
                    <p:cNvGrpSpPr>
                      <a:grpSpLocks/>
                    </p:cNvGrpSpPr>
                    <p:nvPr/>
                  </p:nvGrpSpPr>
                  <p:grpSpPr bwMode="auto">
                    <a:xfrm>
                      <a:off x="3844" y="7489"/>
                      <a:ext cx="1152" cy="689"/>
                      <a:chOff x="3844" y="7489"/>
                      <a:chExt cx="1152" cy="689"/>
                    </a:xfrm>
                  </p:grpSpPr>
                  <p:cxnSp>
                    <p:nvCxnSpPr>
                      <p:cNvPr id="101407" name="AutoShape 69"/>
                      <p:cNvCxnSpPr>
                        <a:cxnSpLocks noChangeShapeType="1"/>
                      </p:cNvCxnSpPr>
                      <p:nvPr/>
                    </p:nvCxnSpPr>
                    <p:spPr bwMode="auto">
                      <a:xfrm flipV="1">
                        <a:off x="3844" y="7490"/>
                        <a:ext cx="0" cy="688"/>
                      </a:xfrm>
                      <a:prstGeom prst="straightConnector1">
                        <a:avLst/>
                      </a:prstGeom>
                      <a:noFill/>
                      <a:ln w="9525">
                        <a:solidFill>
                          <a:srgbClr val="000000"/>
                        </a:solidFill>
                        <a:round/>
                        <a:headEnd/>
                        <a:tailEnd/>
                      </a:ln>
                    </p:spPr>
                  </p:cxnSp>
                  <p:cxnSp>
                    <p:nvCxnSpPr>
                      <p:cNvPr id="101408" name="AutoShape 70"/>
                      <p:cNvCxnSpPr>
                        <a:cxnSpLocks noChangeShapeType="1"/>
                      </p:cNvCxnSpPr>
                      <p:nvPr/>
                    </p:nvCxnSpPr>
                    <p:spPr bwMode="auto">
                      <a:xfrm flipV="1">
                        <a:off x="4964" y="7489"/>
                        <a:ext cx="0" cy="688"/>
                      </a:xfrm>
                      <a:prstGeom prst="straightConnector1">
                        <a:avLst/>
                      </a:prstGeom>
                      <a:noFill/>
                      <a:ln w="9525">
                        <a:solidFill>
                          <a:srgbClr val="000000"/>
                        </a:solidFill>
                        <a:round/>
                        <a:headEnd/>
                        <a:tailEnd/>
                      </a:ln>
                    </p:spPr>
                  </p:cxnSp>
                  <p:cxnSp>
                    <p:nvCxnSpPr>
                      <p:cNvPr id="101409" name="AutoShape 71"/>
                      <p:cNvCxnSpPr>
                        <a:cxnSpLocks noChangeShapeType="1"/>
                      </p:cNvCxnSpPr>
                      <p:nvPr/>
                    </p:nvCxnSpPr>
                    <p:spPr bwMode="auto">
                      <a:xfrm>
                        <a:off x="3844" y="7490"/>
                        <a:ext cx="213" cy="0"/>
                      </a:xfrm>
                      <a:prstGeom prst="straightConnector1">
                        <a:avLst/>
                      </a:prstGeom>
                      <a:noFill/>
                      <a:ln w="9525">
                        <a:solidFill>
                          <a:srgbClr val="000000"/>
                        </a:solidFill>
                        <a:round/>
                        <a:headEnd/>
                        <a:tailEnd/>
                      </a:ln>
                    </p:spPr>
                  </p:cxnSp>
                  <p:cxnSp>
                    <p:nvCxnSpPr>
                      <p:cNvPr id="101410" name="AutoShape 72"/>
                      <p:cNvCxnSpPr>
                        <a:cxnSpLocks noChangeShapeType="1"/>
                      </p:cNvCxnSpPr>
                      <p:nvPr/>
                    </p:nvCxnSpPr>
                    <p:spPr bwMode="auto">
                      <a:xfrm>
                        <a:off x="4783" y="7490"/>
                        <a:ext cx="213" cy="0"/>
                      </a:xfrm>
                      <a:prstGeom prst="straightConnector1">
                        <a:avLst/>
                      </a:prstGeom>
                      <a:noFill/>
                      <a:ln w="9525">
                        <a:solidFill>
                          <a:srgbClr val="000000"/>
                        </a:solidFill>
                        <a:round/>
                        <a:headEnd/>
                        <a:tailEnd/>
                      </a:ln>
                    </p:spPr>
                  </p:cxnSp>
                </p:grpSp>
              </p:grpSp>
              <p:grpSp>
                <p:nvGrpSpPr>
                  <p:cNvPr id="101398" name="Group 73"/>
                  <p:cNvGrpSpPr>
                    <a:grpSpLocks/>
                  </p:cNvGrpSpPr>
                  <p:nvPr/>
                </p:nvGrpSpPr>
                <p:grpSpPr bwMode="auto">
                  <a:xfrm rot="-5400000">
                    <a:off x="780" y="10672"/>
                    <a:ext cx="1029" cy="1221"/>
                    <a:chOff x="3844" y="7112"/>
                    <a:chExt cx="1152" cy="1066"/>
                  </a:xfrm>
                </p:grpSpPr>
                <p:sp>
                  <p:nvSpPr>
                    <p:cNvPr id="101399" name="Oval 74"/>
                    <p:cNvSpPr>
                      <a:spLocks noChangeArrowheads="1"/>
                    </p:cNvSpPr>
                    <p:nvPr/>
                  </p:nvSpPr>
                  <p:spPr bwMode="auto">
                    <a:xfrm>
                      <a:off x="4057" y="7112"/>
                      <a:ext cx="726" cy="639"/>
                    </a:xfrm>
                    <a:prstGeom prst="ellipse">
                      <a:avLst/>
                    </a:prstGeom>
                    <a:solidFill>
                      <a:srgbClr val="FFFFFF"/>
                    </a:solidFill>
                    <a:ln w="9525">
                      <a:solidFill>
                        <a:srgbClr val="000000"/>
                      </a:solidFill>
                      <a:round/>
                      <a:headEnd/>
                      <a:tailEnd/>
                    </a:ln>
                  </p:spPr>
                  <p:txBody>
                    <a:bodyPr/>
                    <a:lstStyle/>
                    <a:p>
                      <a:r>
                        <a:rPr lang="en-CA">
                          <a:latin typeface="Calibri" pitchFamily="34" charset="0"/>
                        </a:rPr>
                        <a:t>100v</a:t>
                      </a:r>
                      <a:endParaRPr lang="en-US" sz="4400"/>
                    </a:p>
                  </p:txBody>
                </p:sp>
                <p:grpSp>
                  <p:nvGrpSpPr>
                    <p:cNvPr id="101400" name="Group 75"/>
                    <p:cNvGrpSpPr>
                      <a:grpSpLocks/>
                    </p:cNvGrpSpPr>
                    <p:nvPr/>
                  </p:nvGrpSpPr>
                  <p:grpSpPr bwMode="auto">
                    <a:xfrm>
                      <a:off x="3844" y="7489"/>
                      <a:ext cx="1152" cy="689"/>
                      <a:chOff x="3844" y="7489"/>
                      <a:chExt cx="1152" cy="689"/>
                    </a:xfrm>
                  </p:grpSpPr>
                  <p:cxnSp>
                    <p:nvCxnSpPr>
                      <p:cNvPr id="101401" name="AutoShape 76"/>
                      <p:cNvCxnSpPr>
                        <a:cxnSpLocks noChangeShapeType="1"/>
                      </p:cNvCxnSpPr>
                      <p:nvPr/>
                    </p:nvCxnSpPr>
                    <p:spPr bwMode="auto">
                      <a:xfrm flipV="1">
                        <a:off x="3844" y="7490"/>
                        <a:ext cx="0" cy="688"/>
                      </a:xfrm>
                      <a:prstGeom prst="straightConnector1">
                        <a:avLst/>
                      </a:prstGeom>
                      <a:noFill/>
                      <a:ln w="9525">
                        <a:solidFill>
                          <a:srgbClr val="000000"/>
                        </a:solidFill>
                        <a:round/>
                        <a:headEnd/>
                        <a:tailEnd/>
                      </a:ln>
                    </p:spPr>
                  </p:cxnSp>
                  <p:cxnSp>
                    <p:nvCxnSpPr>
                      <p:cNvPr id="101402" name="AutoShape 77"/>
                      <p:cNvCxnSpPr>
                        <a:cxnSpLocks noChangeShapeType="1"/>
                      </p:cNvCxnSpPr>
                      <p:nvPr/>
                    </p:nvCxnSpPr>
                    <p:spPr bwMode="auto">
                      <a:xfrm flipV="1">
                        <a:off x="4964" y="7489"/>
                        <a:ext cx="0" cy="688"/>
                      </a:xfrm>
                      <a:prstGeom prst="straightConnector1">
                        <a:avLst/>
                      </a:prstGeom>
                      <a:noFill/>
                      <a:ln w="9525">
                        <a:solidFill>
                          <a:srgbClr val="000000"/>
                        </a:solidFill>
                        <a:round/>
                        <a:headEnd/>
                        <a:tailEnd/>
                      </a:ln>
                    </p:spPr>
                  </p:cxnSp>
                  <p:cxnSp>
                    <p:nvCxnSpPr>
                      <p:cNvPr id="101403" name="AutoShape 78"/>
                      <p:cNvCxnSpPr>
                        <a:cxnSpLocks noChangeShapeType="1"/>
                      </p:cNvCxnSpPr>
                      <p:nvPr/>
                    </p:nvCxnSpPr>
                    <p:spPr bwMode="auto">
                      <a:xfrm>
                        <a:off x="3844" y="7490"/>
                        <a:ext cx="213" cy="0"/>
                      </a:xfrm>
                      <a:prstGeom prst="straightConnector1">
                        <a:avLst/>
                      </a:prstGeom>
                      <a:noFill/>
                      <a:ln w="9525">
                        <a:solidFill>
                          <a:srgbClr val="000000"/>
                        </a:solidFill>
                        <a:round/>
                        <a:headEnd/>
                        <a:tailEnd/>
                      </a:ln>
                    </p:spPr>
                  </p:cxnSp>
                  <p:cxnSp>
                    <p:nvCxnSpPr>
                      <p:cNvPr id="101404" name="AutoShape 79"/>
                      <p:cNvCxnSpPr>
                        <a:cxnSpLocks noChangeShapeType="1"/>
                      </p:cNvCxnSpPr>
                      <p:nvPr/>
                    </p:nvCxnSpPr>
                    <p:spPr bwMode="auto">
                      <a:xfrm>
                        <a:off x="4783" y="7490"/>
                        <a:ext cx="213" cy="0"/>
                      </a:xfrm>
                      <a:prstGeom prst="straightConnector1">
                        <a:avLst/>
                      </a:prstGeom>
                      <a:noFill/>
                      <a:ln w="9525">
                        <a:solidFill>
                          <a:srgbClr val="000000"/>
                        </a:solidFill>
                        <a:round/>
                        <a:headEnd/>
                        <a:tailEnd/>
                      </a:ln>
                    </p:spPr>
                  </p:cxnSp>
                </p:grpSp>
              </p:grpSp>
            </p:grpSp>
          </p:grpSp>
        </p:grpSp>
        <p:sp>
          <p:nvSpPr>
            <p:cNvPr id="101386" name="Text Box 80"/>
            <p:cNvSpPr txBox="1">
              <a:spLocks noChangeArrowheads="1"/>
            </p:cNvSpPr>
            <p:nvPr/>
          </p:nvSpPr>
          <p:spPr bwMode="auto">
            <a:xfrm>
              <a:off x="946" y="8812"/>
              <a:ext cx="956" cy="401"/>
            </a:xfrm>
            <a:prstGeom prst="rect">
              <a:avLst/>
            </a:prstGeom>
            <a:solidFill>
              <a:srgbClr val="FFFFFF"/>
            </a:solidFill>
            <a:ln w="9525">
              <a:solidFill>
                <a:srgbClr val="FFFFFF"/>
              </a:solidFill>
              <a:miter lim="800000"/>
              <a:headEnd/>
              <a:tailEnd/>
            </a:ln>
          </p:spPr>
          <p:txBody>
            <a:bodyPr/>
            <a:lstStyle/>
            <a:p>
              <a:pPr>
                <a:spcAft>
                  <a:spcPts val="1000"/>
                </a:spcAft>
              </a:pPr>
              <a:r>
                <a:rPr lang="en-CA" sz="2800">
                  <a:latin typeface="Calibri" pitchFamily="34" charset="0"/>
                </a:rPr>
                <a:t>10.0 A</a:t>
              </a:r>
              <a:endParaRPr lang="en-US" sz="4400"/>
            </a:p>
          </p:txBody>
        </p:sp>
        <p:sp>
          <p:nvSpPr>
            <p:cNvPr id="101387" name="Text Box 81"/>
            <p:cNvSpPr txBox="1">
              <a:spLocks noChangeArrowheads="1"/>
            </p:cNvSpPr>
            <p:nvPr/>
          </p:nvSpPr>
          <p:spPr bwMode="auto">
            <a:xfrm>
              <a:off x="3544" y="8592"/>
              <a:ext cx="956" cy="401"/>
            </a:xfrm>
            <a:prstGeom prst="rect">
              <a:avLst/>
            </a:prstGeom>
            <a:solidFill>
              <a:srgbClr val="FFFFFF"/>
            </a:solidFill>
            <a:ln w="9525">
              <a:solidFill>
                <a:srgbClr val="FFFFFF"/>
              </a:solidFill>
              <a:miter lim="800000"/>
              <a:headEnd/>
              <a:tailEnd/>
            </a:ln>
          </p:spPr>
          <p:txBody>
            <a:bodyPr/>
            <a:lstStyle/>
            <a:p>
              <a:pPr>
                <a:spcAft>
                  <a:spcPts val="1000"/>
                </a:spcAft>
              </a:pPr>
              <a:r>
                <a:rPr lang="en-CA" sz="2800">
                  <a:latin typeface="Calibri" pitchFamily="34" charset="0"/>
                </a:rPr>
                <a:t>10.0 A</a:t>
              </a:r>
              <a:endParaRPr lang="en-US" sz="4400"/>
            </a:p>
          </p:txBody>
        </p:sp>
        <p:cxnSp>
          <p:nvCxnSpPr>
            <p:cNvPr id="101388" name="AutoShape 82"/>
            <p:cNvCxnSpPr>
              <a:cxnSpLocks noChangeShapeType="1"/>
            </p:cNvCxnSpPr>
            <p:nvPr/>
          </p:nvCxnSpPr>
          <p:spPr bwMode="auto">
            <a:xfrm flipV="1">
              <a:off x="1782" y="8914"/>
              <a:ext cx="16" cy="300"/>
            </a:xfrm>
            <a:prstGeom prst="straightConnector1">
              <a:avLst/>
            </a:prstGeom>
            <a:noFill/>
            <a:ln w="9525">
              <a:solidFill>
                <a:srgbClr val="000000"/>
              </a:solidFill>
              <a:round/>
              <a:headEnd/>
              <a:tailEnd type="triangle" w="med" len="med"/>
            </a:ln>
          </p:spPr>
        </p:cxnSp>
        <p:cxnSp>
          <p:nvCxnSpPr>
            <p:cNvPr id="101389" name="AutoShape 83"/>
            <p:cNvCxnSpPr>
              <a:cxnSpLocks noChangeShapeType="1"/>
            </p:cNvCxnSpPr>
            <p:nvPr/>
          </p:nvCxnSpPr>
          <p:spPr bwMode="auto">
            <a:xfrm>
              <a:off x="2970" y="8812"/>
              <a:ext cx="272" cy="0"/>
            </a:xfrm>
            <a:prstGeom prst="straightConnector1">
              <a:avLst/>
            </a:prstGeom>
            <a:noFill/>
            <a:ln w="9525">
              <a:solidFill>
                <a:srgbClr val="000000"/>
              </a:solidFill>
              <a:round/>
              <a:headEnd/>
              <a:tailEnd type="triangle" w="med" len="med"/>
            </a:ln>
          </p:spPr>
        </p:cxnSp>
        <p:cxnSp>
          <p:nvCxnSpPr>
            <p:cNvPr id="101390" name="AutoShape 84"/>
            <p:cNvCxnSpPr>
              <a:cxnSpLocks noChangeShapeType="1"/>
            </p:cNvCxnSpPr>
            <p:nvPr/>
          </p:nvCxnSpPr>
          <p:spPr bwMode="auto">
            <a:xfrm>
              <a:off x="3772" y="8914"/>
              <a:ext cx="0" cy="249"/>
            </a:xfrm>
            <a:prstGeom prst="straightConnector1">
              <a:avLst/>
            </a:prstGeom>
            <a:noFill/>
            <a:ln w="9525">
              <a:solidFill>
                <a:srgbClr val="000000"/>
              </a:solidFill>
              <a:round/>
              <a:headEnd/>
              <a:tailEnd type="triangle" w="med" len="med"/>
            </a:ln>
          </p:spPr>
        </p:cxnSp>
        <p:cxnSp>
          <p:nvCxnSpPr>
            <p:cNvPr id="101391" name="AutoShape 85"/>
            <p:cNvCxnSpPr>
              <a:cxnSpLocks noChangeShapeType="1"/>
            </p:cNvCxnSpPr>
            <p:nvPr/>
          </p:nvCxnSpPr>
          <p:spPr bwMode="auto">
            <a:xfrm flipH="1">
              <a:off x="2595" y="10416"/>
              <a:ext cx="542" cy="0"/>
            </a:xfrm>
            <a:prstGeom prst="straightConnector1">
              <a:avLst/>
            </a:prstGeom>
            <a:noFill/>
            <a:ln w="9525">
              <a:solidFill>
                <a:srgbClr val="000000"/>
              </a:solidFill>
              <a:round/>
              <a:headEn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200000"/>
                  </a:schemeClr>
                </a:solidFill>
              </a:rPr>
              <a:t>Summary of Current, potential difference, and resistance in series and parallel circuits. </a:t>
            </a:r>
            <a:endParaRPr lang="en-CA" dirty="0">
              <a:solidFill>
                <a:schemeClr val="tx2">
                  <a:satMod val="200000"/>
                </a:schemeClr>
              </a:solidFill>
            </a:endParaRPr>
          </a:p>
        </p:txBody>
      </p:sp>
      <p:graphicFrame>
        <p:nvGraphicFramePr>
          <p:cNvPr id="4" name="Content Placeholder 3"/>
          <p:cNvGraphicFramePr>
            <a:graphicFrameLocks noGrp="1"/>
          </p:cNvGraphicFramePr>
          <p:nvPr>
            <p:ph idx="1"/>
          </p:nvPr>
        </p:nvGraphicFramePr>
        <p:xfrm>
          <a:off x="1258888" y="2420938"/>
          <a:ext cx="7416824" cy="3084576"/>
        </p:xfrm>
        <a:graphic>
          <a:graphicData uri="http://schemas.openxmlformats.org/drawingml/2006/table">
            <a:tbl>
              <a:tblPr>
                <a:tableStyleId>{BC89EF96-8CEA-46FF-86C4-4CE0E7609802}</a:tableStyleId>
              </a:tblPr>
              <a:tblGrid>
                <a:gridCol w="2130542"/>
                <a:gridCol w="5286282"/>
              </a:tblGrid>
              <a:tr h="288329">
                <a:tc>
                  <a:txBody>
                    <a:bodyPr/>
                    <a:lstStyle/>
                    <a:p>
                      <a:pPr>
                        <a:lnSpc>
                          <a:spcPct val="115000"/>
                        </a:lnSpc>
                        <a:spcAft>
                          <a:spcPts val="0"/>
                        </a:spcAft>
                      </a:pPr>
                      <a:r>
                        <a:rPr lang="en-CA" sz="3200" b="1" dirty="0"/>
                        <a:t>Circuit</a:t>
                      </a:r>
                      <a:endParaRPr lang="en-CA" sz="3200" b="1" dirty="0">
                        <a:latin typeface="Calibri"/>
                        <a:ea typeface="Calibri"/>
                        <a:cs typeface="Times New Roman"/>
                      </a:endParaRPr>
                    </a:p>
                  </a:txBody>
                  <a:tcPr marL="68580" marR="68580" marT="0" marB="0"/>
                </a:tc>
                <a:tc>
                  <a:txBody>
                    <a:bodyPr/>
                    <a:lstStyle/>
                    <a:p>
                      <a:pPr>
                        <a:lnSpc>
                          <a:spcPct val="115000"/>
                        </a:lnSpc>
                        <a:spcAft>
                          <a:spcPts val="0"/>
                        </a:spcAft>
                      </a:pPr>
                      <a:r>
                        <a:rPr lang="en-CA" sz="3600" b="1" dirty="0">
                          <a:latin typeface="Times New Roman"/>
                          <a:ea typeface="Times New Roman"/>
                          <a:cs typeface="Times New Roman"/>
                        </a:rPr>
                        <a:t>Current</a:t>
                      </a:r>
                      <a:endParaRPr lang="en-CA" sz="3600" dirty="0">
                        <a:latin typeface="Calibri"/>
                        <a:ea typeface="Calibri"/>
                        <a:cs typeface="Times New Roman"/>
                      </a:endParaRPr>
                    </a:p>
                  </a:txBody>
                  <a:tcPr marL="68580" marR="68580" marT="0" marB="0"/>
                </a:tc>
              </a:tr>
              <a:tr h="1536170">
                <a:tc>
                  <a:txBody>
                    <a:bodyPr/>
                    <a:lstStyle/>
                    <a:p>
                      <a:pPr>
                        <a:lnSpc>
                          <a:spcPct val="115000"/>
                        </a:lnSpc>
                        <a:spcAft>
                          <a:spcPts val="0"/>
                        </a:spcAft>
                      </a:pPr>
                      <a:r>
                        <a:rPr lang="en-CA" sz="3200" dirty="0"/>
                        <a:t>Parallel circuit</a:t>
                      </a:r>
                      <a:endParaRPr lang="en-CA" sz="3200" dirty="0">
                        <a:latin typeface="Calibri"/>
                        <a:ea typeface="Calibri"/>
                        <a:cs typeface="Times New Roman"/>
                      </a:endParaRPr>
                    </a:p>
                  </a:txBody>
                  <a:tcPr marL="68580" marR="68580" marT="0" marB="0"/>
                </a:tc>
                <a:tc>
                  <a:txBody>
                    <a:bodyPr/>
                    <a:lstStyle/>
                    <a:p>
                      <a:pPr>
                        <a:lnSpc>
                          <a:spcPct val="115000"/>
                        </a:lnSpc>
                        <a:spcAft>
                          <a:spcPts val="0"/>
                        </a:spcAft>
                      </a:pPr>
                      <a:r>
                        <a:rPr lang="en-CA" sz="2800" dirty="0">
                          <a:latin typeface="Times New Roman"/>
                          <a:ea typeface="Times New Roman"/>
                          <a:cs typeface="Times New Roman"/>
                        </a:rPr>
                        <a:t>The current divides into different paths. A pathway with less resistance will have a greater </a:t>
                      </a:r>
                      <a:r>
                        <a:rPr lang="en-CA" sz="2800" dirty="0" smtClean="0">
                          <a:latin typeface="Times New Roman"/>
                          <a:ea typeface="Times New Roman"/>
                          <a:cs typeface="Times New Roman"/>
                        </a:rPr>
                        <a:t>current</a:t>
                      </a:r>
                    </a:p>
                    <a:p>
                      <a:pPr marL="0" marR="0" indent="0" algn="l" defTabSz="914400" rtl="0" eaLnBrk="1" fontAlgn="auto" latinLnBrk="0" hangingPunct="1">
                        <a:lnSpc>
                          <a:spcPct val="115000"/>
                        </a:lnSpc>
                        <a:spcBef>
                          <a:spcPts val="0"/>
                        </a:spcBef>
                        <a:spcAft>
                          <a:spcPts val="0"/>
                        </a:spcAft>
                        <a:buClrTx/>
                        <a:buSzTx/>
                        <a:buFontTx/>
                        <a:buNone/>
                        <a:tabLst/>
                        <a:defRPr/>
                      </a:pPr>
                      <a:r>
                        <a:rPr kumimoji="0" lang="en-CA" sz="2800" b="1" kern="1200" dirty="0" err="1" smtClean="0">
                          <a:solidFill>
                            <a:srgbClr val="FFFF00"/>
                          </a:solidFill>
                          <a:latin typeface="Times New Roman"/>
                          <a:ea typeface="Times New Roman"/>
                          <a:cs typeface="Times New Roman"/>
                        </a:rPr>
                        <a:t>I</a:t>
                      </a:r>
                      <a:r>
                        <a:rPr kumimoji="0" lang="en-CA" sz="2800" b="1" kern="1200" baseline="-25000" dirty="0" err="1" smtClean="0">
                          <a:solidFill>
                            <a:srgbClr val="FFFF00"/>
                          </a:solidFill>
                          <a:latin typeface="Times New Roman"/>
                          <a:ea typeface="Times New Roman"/>
                          <a:cs typeface="Times New Roman"/>
                        </a:rPr>
                        <a:t>total</a:t>
                      </a:r>
                      <a:r>
                        <a:rPr kumimoji="0" lang="en-CA" sz="2800" b="1" kern="1200" dirty="0" smtClean="0">
                          <a:solidFill>
                            <a:srgbClr val="FFFF00"/>
                          </a:solidFill>
                          <a:latin typeface="Times New Roman"/>
                          <a:ea typeface="Times New Roman"/>
                          <a:cs typeface="Times New Roman"/>
                        </a:rPr>
                        <a:t>  = I</a:t>
                      </a:r>
                      <a:r>
                        <a:rPr kumimoji="0" lang="en-CA" sz="2800" b="1" kern="1200" baseline="-25000" dirty="0" smtClean="0">
                          <a:solidFill>
                            <a:srgbClr val="FFFF00"/>
                          </a:solidFill>
                          <a:latin typeface="Times New Roman"/>
                          <a:ea typeface="Times New Roman"/>
                          <a:cs typeface="Times New Roman"/>
                        </a:rPr>
                        <a:t>1</a:t>
                      </a:r>
                      <a:r>
                        <a:rPr kumimoji="0" lang="en-CA" sz="2800" b="1" kern="1200" dirty="0" smtClean="0">
                          <a:solidFill>
                            <a:srgbClr val="FFFF00"/>
                          </a:solidFill>
                          <a:latin typeface="Times New Roman"/>
                          <a:ea typeface="Times New Roman"/>
                          <a:cs typeface="Times New Roman"/>
                        </a:rPr>
                        <a:t> + I</a:t>
                      </a:r>
                      <a:r>
                        <a:rPr kumimoji="0" lang="en-CA" sz="2800" b="1" kern="1200" baseline="-25000" dirty="0" smtClean="0">
                          <a:solidFill>
                            <a:srgbClr val="FFFF00"/>
                          </a:solidFill>
                          <a:latin typeface="Times New Roman"/>
                          <a:ea typeface="Times New Roman"/>
                          <a:cs typeface="Times New Roman"/>
                        </a:rPr>
                        <a:t>2</a:t>
                      </a:r>
                      <a:r>
                        <a:rPr kumimoji="0" lang="en-CA" sz="2800" b="1" kern="1200" dirty="0" smtClean="0">
                          <a:solidFill>
                            <a:srgbClr val="FFFF00"/>
                          </a:solidFill>
                          <a:latin typeface="Times New Roman"/>
                          <a:ea typeface="Times New Roman"/>
                          <a:cs typeface="Times New Roman"/>
                        </a:rPr>
                        <a:t> + I</a:t>
                      </a:r>
                      <a:r>
                        <a:rPr kumimoji="0" lang="en-CA" sz="2800" b="1" kern="1200" baseline="-25000" dirty="0" smtClean="0">
                          <a:solidFill>
                            <a:srgbClr val="FFFF00"/>
                          </a:solidFill>
                          <a:latin typeface="Times New Roman"/>
                          <a:ea typeface="Times New Roman"/>
                          <a:cs typeface="Times New Roman"/>
                        </a:rPr>
                        <a:t>3</a:t>
                      </a:r>
                    </a:p>
                  </a:txBody>
                  <a:tcPr marL="68580" marR="68580" marT="0" marB="0"/>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60350"/>
            <a:ext cx="8713787" cy="647700"/>
          </a:xfrm>
        </p:spPr>
        <p:txBody>
          <a:bodyPr>
            <a:normAutofit fontScale="90000"/>
          </a:bodyPr>
          <a:lstStyle/>
          <a:p>
            <a:pPr eaLnBrk="1" fontAlgn="auto" hangingPunct="1">
              <a:spcAft>
                <a:spcPts val="0"/>
              </a:spcAft>
              <a:defRPr/>
            </a:pPr>
            <a:r>
              <a:rPr lang="en-CA" b="1" dirty="0" smtClean="0">
                <a:solidFill>
                  <a:schemeClr val="tx2">
                    <a:satMod val="130000"/>
                  </a:schemeClr>
                </a:solidFill>
              </a:rPr>
              <a:t>Current in a parallel circuit example</a:t>
            </a:r>
            <a:r>
              <a:rPr lang="en-CA" dirty="0" smtClean="0">
                <a:solidFill>
                  <a:schemeClr val="tx2">
                    <a:satMod val="130000"/>
                  </a:schemeClr>
                </a:solidFill>
              </a:rPr>
              <a:t> </a:t>
            </a:r>
            <a:endParaRPr lang="en-CA" dirty="0">
              <a:solidFill>
                <a:schemeClr val="tx2">
                  <a:satMod val="130000"/>
                </a:schemeClr>
              </a:solidFill>
            </a:endParaRPr>
          </a:p>
        </p:txBody>
      </p:sp>
      <p:sp>
        <p:nvSpPr>
          <p:cNvPr id="103427" name="Content Placeholder 2"/>
          <p:cNvSpPr>
            <a:spLocks noGrp="1"/>
          </p:cNvSpPr>
          <p:nvPr>
            <p:ph idx="1"/>
          </p:nvPr>
        </p:nvSpPr>
        <p:spPr>
          <a:xfrm>
            <a:off x="1116013" y="908050"/>
            <a:ext cx="7818437" cy="5340350"/>
          </a:xfrm>
        </p:spPr>
        <p:txBody>
          <a:bodyPr/>
          <a:lstStyle/>
          <a:p>
            <a:pPr eaLnBrk="1" hangingPunct="1"/>
            <a:r>
              <a:rPr lang="en-CA" b="1" smtClean="0">
                <a:solidFill>
                  <a:srgbClr val="002060"/>
                </a:solidFill>
              </a:rPr>
              <a:t>I</a:t>
            </a:r>
            <a:r>
              <a:rPr lang="en-CA" b="1" baseline="-25000" smtClean="0">
                <a:solidFill>
                  <a:srgbClr val="002060"/>
                </a:solidFill>
              </a:rPr>
              <a:t>T</a:t>
            </a:r>
            <a:r>
              <a:rPr lang="en-CA" b="1" smtClean="0">
                <a:solidFill>
                  <a:srgbClr val="002060"/>
                </a:solidFill>
              </a:rPr>
              <a:t> = I</a:t>
            </a:r>
            <a:r>
              <a:rPr lang="en-CA" b="1" baseline="-25000" smtClean="0">
                <a:solidFill>
                  <a:srgbClr val="002060"/>
                </a:solidFill>
              </a:rPr>
              <a:t>1</a:t>
            </a:r>
            <a:r>
              <a:rPr lang="en-CA" b="1" smtClean="0">
                <a:solidFill>
                  <a:srgbClr val="002060"/>
                </a:solidFill>
              </a:rPr>
              <a:t> + I</a:t>
            </a:r>
            <a:r>
              <a:rPr lang="en-CA" b="1" baseline="-25000" smtClean="0">
                <a:solidFill>
                  <a:srgbClr val="002060"/>
                </a:solidFill>
              </a:rPr>
              <a:t>2</a:t>
            </a:r>
            <a:r>
              <a:rPr lang="en-CA" b="1" smtClean="0">
                <a:solidFill>
                  <a:srgbClr val="002060"/>
                </a:solidFill>
              </a:rPr>
              <a:t> + I</a:t>
            </a:r>
            <a:r>
              <a:rPr lang="en-CA" b="1" baseline="-25000" smtClean="0">
                <a:solidFill>
                  <a:srgbClr val="002060"/>
                </a:solidFill>
              </a:rPr>
              <a:t>3</a:t>
            </a:r>
            <a:r>
              <a:rPr lang="en-CA" b="1" smtClean="0">
                <a:solidFill>
                  <a:srgbClr val="002060"/>
                </a:solidFill>
              </a:rPr>
              <a:t> = 9 A</a:t>
            </a:r>
          </a:p>
          <a:p>
            <a:pPr eaLnBrk="1" hangingPunct="1"/>
            <a:r>
              <a:rPr lang="en-CA" b="1" smtClean="0">
                <a:solidFill>
                  <a:srgbClr val="002060"/>
                </a:solidFill>
              </a:rPr>
              <a:t>I</a:t>
            </a:r>
            <a:r>
              <a:rPr lang="en-CA" b="1" baseline="-25000" smtClean="0">
                <a:solidFill>
                  <a:srgbClr val="002060"/>
                </a:solidFill>
              </a:rPr>
              <a:t>3</a:t>
            </a:r>
            <a:r>
              <a:rPr lang="en-CA" b="1" smtClean="0">
                <a:solidFill>
                  <a:srgbClr val="002060"/>
                </a:solidFill>
              </a:rPr>
              <a:t> = I</a:t>
            </a:r>
            <a:r>
              <a:rPr lang="en-CA" b="1" baseline="-25000" smtClean="0">
                <a:solidFill>
                  <a:srgbClr val="002060"/>
                </a:solidFill>
              </a:rPr>
              <a:t>T</a:t>
            </a:r>
            <a:r>
              <a:rPr lang="en-CA" b="1" smtClean="0">
                <a:solidFill>
                  <a:srgbClr val="002060"/>
                </a:solidFill>
              </a:rPr>
              <a:t> – I</a:t>
            </a:r>
            <a:r>
              <a:rPr lang="en-CA" b="1" baseline="-25000" smtClean="0">
                <a:solidFill>
                  <a:srgbClr val="002060"/>
                </a:solidFill>
              </a:rPr>
              <a:t>1</a:t>
            </a:r>
            <a:r>
              <a:rPr lang="en-CA" b="1" smtClean="0">
                <a:solidFill>
                  <a:srgbClr val="002060"/>
                </a:solidFill>
              </a:rPr>
              <a:t> – I</a:t>
            </a:r>
            <a:r>
              <a:rPr lang="en-CA" b="1" baseline="-25000" smtClean="0">
                <a:solidFill>
                  <a:srgbClr val="002060"/>
                </a:solidFill>
              </a:rPr>
              <a:t>2</a:t>
            </a:r>
            <a:r>
              <a:rPr lang="en-CA" b="1" smtClean="0">
                <a:solidFill>
                  <a:srgbClr val="002060"/>
                </a:solidFill>
              </a:rPr>
              <a:t> = 9 A – 3 A – 3A </a:t>
            </a:r>
          </a:p>
          <a:p>
            <a:pPr eaLnBrk="1" hangingPunct="1"/>
            <a:r>
              <a:rPr lang="en-CA" b="1" smtClean="0">
                <a:solidFill>
                  <a:srgbClr val="002060"/>
                </a:solidFill>
              </a:rPr>
              <a:t>= 3A</a:t>
            </a:r>
          </a:p>
          <a:p>
            <a:pPr eaLnBrk="1" hangingPunct="1"/>
            <a:endParaRPr lang="en-CA" smtClean="0"/>
          </a:p>
        </p:txBody>
      </p:sp>
      <p:grpSp>
        <p:nvGrpSpPr>
          <p:cNvPr id="103428" name="Group 2"/>
          <p:cNvGrpSpPr>
            <a:grpSpLocks/>
          </p:cNvGrpSpPr>
          <p:nvPr/>
        </p:nvGrpSpPr>
        <p:grpSpPr bwMode="auto">
          <a:xfrm>
            <a:off x="2771775" y="3213100"/>
            <a:ext cx="5113338" cy="3384550"/>
            <a:chOff x="683" y="11943"/>
            <a:chExt cx="4608" cy="2236"/>
          </a:xfrm>
        </p:grpSpPr>
        <p:sp>
          <p:nvSpPr>
            <p:cNvPr id="103429" name="Text Box 3"/>
            <p:cNvSpPr txBox="1">
              <a:spLocks noChangeArrowheads="1"/>
            </p:cNvSpPr>
            <p:nvPr/>
          </p:nvSpPr>
          <p:spPr bwMode="auto">
            <a:xfrm>
              <a:off x="1444" y="11943"/>
              <a:ext cx="956" cy="401"/>
            </a:xfrm>
            <a:prstGeom prst="rect">
              <a:avLst/>
            </a:prstGeom>
            <a:solidFill>
              <a:srgbClr val="FFFFFF"/>
            </a:solidFill>
            <a:ln w="9525">
              <a:solidFill>
                <a:srgbClr val="FFFFFF"/>
              </a:solidFill>
              <a:miter lim="800000"/>
              <a:headEnd/>
              <a:tailEnd/>
            </a:ln>
          </p:spPr>
          <p:txBody>
            <a:bodyPr/>
            <a:lstStyle/>
            <a:p>
              <a:pPr>
                <a:spcAft>
                  <a:spcPts val="1000"/>
                </a:spcAft>
              </a:pPr>
              <a:r>
                <a:rPr lang="en-CA" sz="2800">
                  <a:latin typeface="Calibri" pitchFamily="34" charset="0"/>
                </a:rPr>
                <a:t>9.0 A</a:t>
              </a:r>
              <a:endParaRPr lang="en-US" sz="4400"/>
            </a:p>
          </p:txBody>
        </p:sp>
        <p:sp>
          <p:nvSpPr>
            <p:cNvPr id="103430" name="Text Box 4"/>
            <p:cNvSpPr txBox="1">
              <a:spLocks noChangeArrowheads="1"/>
            </p:cNvSpPr>
            <p:nvPr/>
          </p:nvSpPr>
          <p:spPr bwMode="auto">
            <a:xfrm>
              <a:off x="4012" y="13524"/>
              <a:ext cx="599" cy="401"/>
            </a:xfrm>
            <a:prstGeom prst="rect">
              <a:avLst/>
            </a:prstGeom>
            <a:solidFill>
              <a:srgbClr val="FFFFFF"/>
            </a:solidFill>
            <a:ln w="9525">
              <a:solidFill>
                <a:srgbClr val="FFFFFF"/>
              </a:solidFill>
              <a:miter lim="800000"/>
              <a:headEnd/>
              <a:tailEnd/>
            </a:ln>
          </p:spPr>
          <p:txBody>
            <a:bodyPr/>
            <a:lstStyle/>
            <a:p>
              <a:pPr>
                <a:spcAft>
                  <a:spcPts val="1000"/>
                </a:spcAft>
              </a:pPr>
              <a:r>
                <a:rPr lang="en-CA" sz="2800">
                  <a:latin typeface="Calibri" pitchFamily="34" charset="0"/>
                </a:rPr>
                <a:t>I</a:t>
              </a:r>
              <a:r>
                <a:rPr lang="en-CA" sz="2800" baseline="-25000">
                  <a:latin typeface="Calibri" pitchFamily="34" charset="0"/>
                </a:rPr>
                <a:t>3</a:t>
              </a:r>
              <a:endParaRPr lang="en-US" sz="4400"/>
            </a:p>
          </p:txBody>
        </p:sp>
        <p:sp>
          <p:nvSpPr>
            <p:cNvPr id="103431" name="Text Box 5"/>
            <p:cNvSpPr txBox="1">
              <a:spLocks noChangeArrowheads="1"/>
            </p:cNvSpPr>
            <p:nvPr/>
          </p:nvSpPr>
          <p:spPr bwMode="auto">
            <a:xfrm>
              <a:off x="3164" y="13736"/>
              <a:ext cx="839" cy="401"/>
            </a:xfrm>
            <a:prstGeom prst="rect">
              <a:avLst/>
            </a:prstGeom>
            <a:solidFill>
              <a:srgbClr val="FFFFFF"/>
            </a:solidFill>
            <a:ln w="9525">
              <a:solidFill>
                <a:srgbClr val="FFFFFF"/>
              </a:solidFill>
              <a:miter lim="800000"/>
              <a:headEnd/>
              <a:tailEnd/>
            </a:ln>
          </p:spPr>
          <p:txBody>
            <a:bodyPr/>
            <a:lstStyle/>
            <a:p>
              <a:pPr>
                <a:spcAft>
                  <a:spcPts val="1000"/>
                </a:spcAft>
              </a:pPr>
              <a:r>
                <a:rPr lang="en-CA" sz="2800">
                  <a:latin typeface="Calibri" pitchFamily="34" charset="0"/>
                </a:rPr>
                <a:t>3.0 A</a:t>
              </a:r>
              <a:endParaRPr lang="en-US" sz="4400"/>
            </a:p>
          </p:txBody>
        </p:sp>
        <p:sp>
          <p:nvSpPr>
            <p:cNvPr id="103432" name="Text Box 6"/>
            <p:cNvSpPr txBox="1">
              <a:spLocks noChangeArrowheads="1"/>
            </p:cNvSpPr>
            <p:nvPr/>
          </p:nvSpPr>
          <p:spPr bwMode="auto">
            <a:xfrm>
              <a:off x="1974" y="13666"/>
              <a:ext cx="839" cy="401"/>
            </a:xfrm>
            <a:prstGeom prst="rect">
              <a:avLst/>
            </a:prstGeom>
            <a:solidFill>
              <a:srgbClr val="FFFFFF"/>
            </a:solidFill>
            <a:ln w="9525">
              <a:solidFill>
                <a:srgbClr val="FFFFFF"/>
              </a:solidFill>
              <a:miter lim="800000"/>
              <a:headEnd/>
              <a:tailEnd/>
            </a:ln>
          </p:spPr>
          <p:txBody>
            <a:bodyPr/>
            <a:lstStyle/>
            <a:p>
              <a:pPr>
                <a:spcAft>
                  <a:spcPts val="1000"/>
                </a:spcAft>
              </a:pPr>
              <a:r>
                <a:rPr lang="en-CA" sz="2800">
                  <a:latin typeface="Calibri" pitchFamily="34" charset="0"/>
                </a:rPr>
                <a:t>3.0 A</a:t>
              </a:r>
              <a:endParaRPr lang="en-US" sz="4400"/>
            </a:p>
          </p:txBody>
        </p:sp>
        <p:sp>
          <p:nvSpPr>
            <p:cNvPr id="103433" name="Text Box 7"/>
            <p:cNvSpPr txBox="1">
              <a:spLocks noChangeArrowheads="1"/>
            </p:cNvSpPr>
            <p:nvPr/>
          </p:nvSpPr>
          <p:spPr bwMode="auto">
            <a:xfrm>
              <a:off x="4012" y="12619"/>
              <a:ext cx="633" cy="401"/>
            </a:xfrm>
            <a:prstGeom prst="rect">
              <a:avLst/>
            </a:prstGeom>
            <a:solidFill>
              <a:srgbClr val="FFFFFF"/>
            </a:solidFill>
            <a:ln w="9525">
              <a:solidFill>
                <a:srgbClr val="FFFFFF"/>
              </a:solidFill>
              <a:miter lim="800000"/>
              <a:headEnd/>
              <a:tailEnd/>
            </a:ln>
          </p:spPr>
          <p:txBody>
            <a:bodyPr/>
            <a:lstStyle/>
            <a:p>
              <a:pPr>
                <a:spcAft>
                  <a:spcPts val="1000"/>
                </a:spcAft>
              </a:pPr>
              <a:r>
                <a:rPr lang="en-CA" sz="2800">
                  <a:latin typeface="Calibri" pitchFamily="34" charset="0"/>
                </a:rPr>
                <a:t>R</a:t>
              </a:r>
              <a:r>
                <a:rPr lang="en-CA" sz="2800" baseline="-25000">
                  <a:latin typeface="Calibri" pitchFamily="34" charset="0"/>
                </a:rPr>
                <a:t>3</a:t>
              </a:r>
              <a:endParaRPr lang="en-US" sz="4400"/>
            </a:p>
          </p:txBody>
        </p:sp>
        <p:sp>
          <p:nvSpPr>
            <p:cNvPr id="103434" name="Text Box 8"/>
            <p:cNvSpPr txBox="1">
              <a:spLocks noChangeArrowheads="1"/>
            </p:cNvSpPr>
            <p:nvPr/>
          </p:nvSpPr>
          <p:spPr bwMode="auto">
            <a:xfrm>
              <a:off x="2833" y="12684"/>
              <a:ext cx="633" cy="401"/>
            </a:xfrm>
            <a:prstGeom prst="rect">
              <a:avLst/>
            </a:prstGeom>
            <a:solidFill>
              <a:srgbClr val="FFFFFF"/>
            </a:solidFill>
            <a:ln w="9525">
              <a:solidFill>
                <a:srgbClr val="FFFFFF"/>
              </a:solidFill>
              <a:miter lim="800000"/>
              <a:headEnd/>
              <a:tailEnd/>
            </a:ln>
          </p:spPr>
          <p:txBody>
            <a:bodyPr/>
            <a:lstStyle/>
            <a:p>
              <a:pPr>
                <a:spcAft>
                  <a:spcPts val="1000"/>
                </a:spcAft>
              </a:pPr>
              <a:r>
                <a:rPr lang="en-CA" sz="2800">
                  <a:latin typeface="Calibri" pitchFamily="34" charset="0"/>
                </a:rPr>
                <a:t>R</a:t>
              </a:r>
              <a:r>
                <a:rPr lang="en-CA" sz="2800" baseline="-25000">
                  <a:latin typeface="Calibri" pitchFamily="34" charset="0"/>
                </a:rPr>
                <a:t>2</a:t>
              </a:r>
              <a:endParaRPr lang="en-US" sz="4400"/>
            </a:p>
          </p:txBody>
        </p:sp>
        <p:sp>
          <p:nvSpPr>
            <p:cNvPr id="103435" name="Text Box 9"/>
            <p:cNvSpPr txBox="1">
              <a:spLocks noChangeArrowheads="1"/>
            </p:cNvSpPr>
            <p:nvPr/>
          </p:nvSpPr>
          <p:spPr bwMode="auto">
            <a:xfrm>
              <a:off x="2549" y="13201"/>
              <a:ext cx="633" cy="401"/>
            </a:xfrm>
            <a:prstGeom prst="rect">
              <a:avLst/>
            </a:prstGeom>
            <a:solidFill>
              <a:srgbClr val="FFFFFF"/>
            </a:solidFill>
            <a:ln w="9525">
              <a:solidFill>
                <a:srgbClr val="FFFFFF"/>
              </a:solidFill>
              <a:miter lim="800000"/>
              <a:headEnd/>
              <a:tailEnd/>
            </a:ln>
          </p:spPr>
          <p:txBody>
            <a:bodyPr/>
            <a:lstStyle/>
            <a:p>
              <a:pPr>
                <a:spcAft>
                  <a:spcPts val="1000"/>
                </a:spcAft>
              </a:pPr>
              <a:r>
                <a:rPr lang="en-CA" sz="2800">
                  <a:latin typeface="Calibri" pitchFamily="34" charset="0"/>
                </a:rPr>
                <a:t>R</a:t>
              </a:r>
              <a:r>
                <a:rPr lang="en-CA" sz="2800" baseline="-25000">
                  <a:latin typeface="Calibri" pitchFamily="34" charset="0"/>
                </a:rPr>
                <a:t>1</a:t>
              </a:r>
              <a:endParaRPr lang="en-US" sz="4400"/>
            </a:p>
          </p:txBody>
        </p:sp>
        <p:cxnSp>
          <p:nvCxnSpPr>
            <p:cNvPr id="103436" name="AutoShape 10"/>
            <p:cNvCxnSpPr>
              <a:cxnSpLocks noChangeShapeType="1"/>
            </p:cNvCxnSpPr>
            <p:nvPr/>
          </p:nvCxnSpPr>
          <p:spPr bwMode="auto">
            <a:xfrm>
              <a:off x="2736" y="13666"/>
              <a:ext cx="0" cy="319"/>
            </a:xfrm>
            <a:prstGeom prst="straightConnector1">
              <a:avLst/>
            </a:prstGeom>
            <a:noFill/>
            <a:ln w="9525">
              <a:solidFill>
                <a:srgbClr val="000000"/>
              </a:solidFill>
              <a:round/>
              <a:headEnd/>
              <a:tailEnd type="triangle" w="med" len="med"/>
            </a:ln>
          </p:spPr>
        </p:cxnSp>
        <p:grpSp>
          <p:nvGrpSpPr>
            <p:cNvPr id="103437" name="Group 11"/>
            <p:cNvGrpSpPr>
              <a:grpSpLocks/>
            </p:cNvGrpSpPr>
            <p:nvPr/>
          </p:nvGrpSpPr>
          <p:grpSpPr bwMode="auto">
            <a:xfrm>
              <a:off x="683" y="12284"/>
              <a:ext cx="4608" cy="1895"/>
              <a:chOff x="683" y="12284"/>
              <a:chExt cx="4608" cy="1895"/>
            </a:xfrm>
          </p:grpSpPr>
          <p:cxnSp>
            <p:nvCxnSpPr>
              <p:cNvPr id="103441" name="AutoShape 12"/>
              <p:cNvCxnSpPr>
                <a:cxnSpLocks noChangeShapeType="1"/>
              </p:cNvCxnSpPr>
              <p:nvPr/>
            </p:nvCxnSpPr>
            <p:spPr bwMode="auto">
              <a:xfrm>
                <a:off x="1502" y="12284"/>
                <a:ext cx="2988" cy="1"/>
              </a:xfrm>
              <a:prstGeom prst="straightConnector1">
                <a:avLst/>
              </a:prstGeom>
              <a:noFill/>
              <a:ln w="9525">
                <a:solidFill>
                  <a:srgbClr val="000000"/>
                </a:solidFill>
                <a:round/>
                <a:headEnd/>
                <a:tailEnd/>
              </a:ln>
            </p:spPr>
          </p:cxnSp>
          <p:cxnSp>
            <p:nvCxnSpPr>
              <p:cNvPr id="103442" name="AutoShape 13"/>
              <p:cNvCxnSpPr>
                <a:cxnSpLocks noChangeShapeType="1"/>
              </p:cNvCxnSpPr>
              <p:nvPr/>
            </p:nvCxnSpPr>
            <p:spPr bwMode="auto">
              <a:xfrm>
                <a:off x="2605" y="12285"/>
                <a:ext cx="0" cy="313"/>
              </a:xfrm>
              <a:prstGeom prst="straightConnector1">
                <a:avLst/>
              </a:prstGeom>
              <a:noFill/>
              <a:ln w="9525">
                <a:solidFill>
                  <a:srgbClr val="000000"/>
                </a:solidFill>
                <a:round/>
                <a:headEnd/>
                <a:tailEnd/>
              </a:ln>
            </p:spPr>
          </p:cxnSp>
          <p:grpSp>
            <p:nvGrpSpPr>
              <p:cNvPr id="103443" name="Group 14"/>
              <p:cNvGrpSpPr>
                <a:grpSpLocks/>
              </p:cNvGrpSpPr>
              <p:nvPr/>
            </p:nvGrpSpPr>
            <p:grpSpPr bwMode="auto">
              <a:xfrm rot="5400000">
                <a:off x="2218" y="12903"/>
                <a:ext cx="802" cy="191"/>
                <a:chOff x="4057" y="8064"/>
                <a:chExt cx="701" cy="275"/>
              </a:xfrm>
            </p:grpSpPr>
            <p:cxnSp>
              <p:nvCxnSpPr>
                <p:cNvPr id="103506" name="AutoShape 15"/>
                <p:cNvCxnSpPr>
                  <a:cxnSpLocks noChangeShapeType="1"/>
                </p:cNvCxnSpPr>
                <p:nvPr/>
              </p:nvCxnSpPr>
              <p:spPr bwMode="auto">
                <a:xfrm flipV="1">
                  <a:off x="4057" y="8064"/>
                  <a:ext cx="75" cy="113"/>
                </a:xfrm>
                <a:prstGeom prst="straightConnector1">
                  <a:avLst/>
                </a:prstGeom>
                <a:noFill/>
                <a:ln w="9525">
                  <a:solidFill>
                    <a:srgbClr val="000000"/>
                  </a:solidFill>
                  <a:round/>
                  <a:headEnd/>
                  <a:tailEnd/>
                </a:ln>
              </p:spPr>
            </p:cxnSp>
            <p:cxnSp>
              <p:nvCxnSpPr>
                <p:cNvPr id="103507" name="AutoShape 16"/>
                <p:cNvCxnSpPr>
                  <a:cxnSpLocks noChangeShapeType="1"/>
                </p:cNvCxnSpPr>
                <p:nvPr/>
              </p:nvCxnSpPr>
              <p:spPr bwMode="auto">
                <a:xfrm>
                  <a:off x="4132" y="8064"/>
                  <a:ext cx="113" cy="275"/>
                </a:xfrm>
                <a:prstGeom prst="straightConnector1">
                  <a:avLst/>
                </a:prstGeom>
                <a:noFill/>
                <a:ln w="9525">
                  <a:solidFill>
                    <a:srgbClr val="000000"/>
                  </a:solidFill>
                  <a:round/>
                  <a:headEnd/>
                  <a:tailEnd/>
                </a:ln>
              </p:spPr>
            </p:cxnSp>
            <p:cxnSp>
              <p:nvCxnSpPr>
                <p:cNvPr id="103508" name="AutoShape 17"/>
                <p:cNvCxnSpPr>
                  <a:cxnSpLocks noChangeShapeType="1"/>
                </p:cNvCxnSpPr>
                <p:nvPr/>
              </p:nvCxnSpPr>
              <p:spPr bwMode="auto">
                <a:xfrm flipV="1">
                  <a:off x="4245" y="8064"/>
                  <a:ext cx="100" cy="275"/>
                </a:xfrm>
                <a:prstGeom prst="straightConnector1">
                  <a:avLst/>
                </a:prstGeom>
                <a:noFill/>
                <a:ln w="9525">
                  <a:solidFill>
                    <a:srgbClr val="000000"/>
                  </a:solidFill>
                  <a:round/>
                  <a:headEnd/>
                  <a:tailEnd/>
                </a:ln>
              </p:spPr>
            </p:cxnSp>
            <p:cxnSp>
              <p:nvCxnSpPr>
                <p:cNvPr id="103509" name="AutoShape 18"/>
                <p:cNvCxnSpPr>
                  <a:cxnSpLocks noChangeShapeType="1"/>
                </p:cNvCxnSpPr>
                <p:nvPr/>
              </p:nvCxnSpPr>
              <p:spPr bwMode="auto">
                <a:xfrm>
                  <a:off x="4345" y="8064"/>
                  <a:ext cx="100" cy="275"/>
                </a:xfrm>
                <a:prstGeom prst="straightConnector1">
                  <a:avLst/>
                </a:prstGeom>
                <a:noFill/>
                <a:ln w="9525">
                  <a:solidFill>
                    <a:srgbClr val="000000"/>
                  </a:solidFill>
                  <a:round/>
                  <a:headEnd/>
                  <a:tailEnd/>
                </a:ln>
              </p:spPr>
            </p:cxnSp>
            <p:cxnSp>
              <p:nvCxnSpPr>
                <p:cNvPr id="103510" name="AutoShape 19"/>
                <p:cNvCxnSpPr>
                  <a:cxnSpLocks noChangeShapeType="1"/>
                </p:cNvCxnSpPr>
                <p:nvPr/>
              </p:nvCxnSpPr>
              <p:spPr bwMode="auto">
                <a:xfrm flipV="1">
                  <a:off x="4445" y="8064"/>
                  <a:ext cx="113" cy="275"/>
                </a:xfrm>
                <a:prstGeom prst="straightConnector1">
                  <a:avLst/>
                </a:prstGeom>
                <a:noFill/>
                <a:ln w="9525">
                  <a:solidFill>
                    <a:srgbClr val="000000"/>
                  </a:solidFill>
                  <a:round/>
                  <a:headEnd/>
                  <a:tailEnd/>
                </a:ln>
              </p:spPr>
            </p:cxnSp>
            <p:cxnSp>
              <p:nvCxnSpPr>
                <p:cNvPr id="103511" name="AutoShape 20"/>
                <p:cNvCxnSpPr>
                  <a:cxnSpLocks noChangeShapeType="1"/>
                </p:cNvCxnSpPr>
                <p:nvPr/>
              </p:nvCxnSpPr>
              <p:spPr bwMode="auto">
                <a:xfrm>
                  <a:off x="4558" y="8064"/>
                  <a:ext cx="100" cy="275"/>
                </a:xfrm>
                <a:prstGeom prst="straightConnector1">
                  <a:avLst/>
                </a:prstGeom>
                <a:noFill/>
                <a:ln w="9525">
                  <a:solidFill>
                    <a:srgbClr val="000000"/>
                  </a:solidFill>
                  <a:round/>
                  <a:headEnd/>
                  <a:tailEnd/>
                </a:ln>
              </p:spPr>
            </p:cxnSp>
            <p:cxnSp>
              <p:nvCxnSpPr>
                <p:cNvPr id="103512" name="AutoShape 21"/>
                <p:cNvCxnSpPr>
                  <a:cxnSpLocks noChangeShapeType="1"/>
                </p:cNvCxnSpPr>
                <p:nvPr/>
              </p:nvCxnSpPr>
              <p:spPr bwMode="auto">
                <a:xfrm flipV="1">
                  <a:off x="4658" y="8177"/>
                  <a:ext cx="100" cy="162"/>
                </a:xfrm>
                <a:prstGeom prst="straightConnector1">
                  <a:avLst/>
                </a:prstGeom>
                <a:noFill/>
                <a:ln w="9525">
                  <a:solidFill>
                    <a:srgbClr val="000000"/>
                  </a:solidFill>
                  <a:round/>
                  <a:headEnd/>
                  <a:tailEnd/>
                </a:ln>
              </p:spPr>
            </p:cxnSp>
          </p:grpSp>
          <p:cxnSp>
            <p:nvCxnSpPr>
              <p:cNvPr id="103444" name="AutoShape 22"/>
              <p:cNvCxnSpPr>
                <a:cxnSpLocks noChangeShapeType="1"/>
              </p:cNvCxnSpPr>
              <p:nvPr/>
            </p:nvCxnSpPr>
            <p:spPr bwMode="auto">
              <a:xfrm>
                <a:off x="4490" y="12285"/>
                <a:ext cx="10" cy="598"/>
              </a:xfrm>
              <a:prstGeom prst="straightConnector1">
                <a:avLst/>
              </a:prstGeom>
              <a:noFill/>
              <a:ln w="9525">
                <a:solidFill>
                  <a:srgbClr val="000000"/>
                </a:solidFill>
                <a:round/>
                <a:headEnd/>
                <a:tailEnd/>
              </a:ln>
            </p:spPr>
          </p:cxnSp>
          <p:cxnSp>
            <p:nvCxnSpPr>
              <p:cNvPr id="103445" name="AutoShape 23"/>
              <p:cNvCxnSpPr>
                <a:cxnSpLocks noChangeShapeType="1"/>
              </p:cNvCxnSpPr>
              <p:nvPr/>
            </p:nvCxnSpPr>
            <p:spPr bwMode="auto">
              <a:xfrm flipH="1">
                <a:off x="1502" y="14178"/>
                <a:ext cx="2988" cy="1"/>
              </a:xfrm>
              <a:prstGeom prst="straightConnector1">
                <a:avLst/>
              </a:prstGeom>
              <a:noFill/>
              <a:ln w="9525">
                <a:solidFill>
                  <a:srgbClr val="000000"/>
                </a:solidFill>
                <a:round/>
                <a:headEnd/>
                <a:tailEnd/>
              </a:ln>
            </p:spPr>
          </p:cxnSp>
          <p:grpSp>
            <p:nvGrpSpPr>
              <p:cNvPr id="103446" name="Group 24"/>
              <p:cNvGrpSpPr>
                <a:grpSpLocks/>
              </p:cNvGrpSpPr>
              <p:nvPr/>
            </p:nvGrpSpPr>
            <p:grpSpPr bwMode="auto">
              <a:xfrm>
                <a:off x="1348" y="12284"/>
                <a:ext cx="313" cy="1894"/>
                <a:chOff x="1314" y="12736"/>
                <a:chExt cx="596" cy="1442"/>
              </a:xfrm>
            </p:grpSpPr>
            <p:cxnSp>
              <p:nvCxnSpPr>
                <p:cNvPr id="103496" name="AutoShape 25"/>
                <p:cNvCxnSpPr>
                  <a:cxnSpLocks noChangeShapeType="1"/>
                </p:cNvCxnSpPr>
                <p:nvPr/>
              </p:nvCxnSpPr>
              <p:spPr bwMode="auto">
                <a:xfrm>
                  <a:off x="1314" y="13240"/>
                  <a:ext cx="586" cy="0"/>
                </a:xfrm>
                <a:prstGeom prst="straightConnector1">
                  <a:avLst/>
                </a:prstGeom>
                <a:noFill/>
                <a:ln w="9525">
                  <a:solidFill>
                    <a:srgbClr val="000000"/>
                  </a:solidFill>
                  <a:round/>
                  <a:headEnd/>
                  <a:tailEnd/>
                </a:ln>
              </p:spPr>
            </p:cxnSp>
            <p:cxnSp>
              <p:nvCxnSpPr>
                <p:cNvPr id="103497" name="AutoShape 26"/>
                <p:cNvCxnSpPr>
                  <a:cxnSpLocks noChangeShapeType="1"/>
                </p:cNvCxnSpPr>
                <p:nvPr/>
              </p:nvCxnSpPr>
              <p:spPr bwMode="auto">
                <a:xfrm>
                  <a:off x="1608" y="12736"/>
                  <a:ext cx="0" cy="418"/>
                </a:xfrm>
                <a:prstGeom prst="straightConnector1">
                  <a:avLst/>
                </a:prstGeom>
                <a:noFill/>
                <a:ln w="9525">
                  <a:solidFill>
                    <a:srgbClr val="000000"/>
                  </a:solidFill>
                  <a:round/>
                  <a:headEnd/>
                  <a:tailEnd/>
                </a:ln>
              </p:spPr>
            </p:cxnSp>
            <p:cxnSp>
              <p:nvCxnSpPr>
                <p:cNvPr id="103498" name="AutoShape 27"/>
                <p:cNvCxnSpPr>
                  <a:cxnSpLocks noChangeShapeType="1"/>
                </p:cNvCxnSpPr>
                <p:nvPr/>
              </p:nvCxnSpPr>
              <p:spPr bwMode="auto">
                <a:xfrm>
                  <a:off x="1442" y="13154"/>
                  <a:ext cx="321" cy="0"/>
                </a:xfrm>
                <a:prstGeom prst="straightConnector1">
                  <a:avLst/>
                </a:prstGeom>
                <a:noFill/>
                <a:ln w="9525">
                  <a:solidFill>
                    <a:srgbClr val="000000"/>
                  </a:solidFill>
                  <a:round/>
                  <a:headEnd/>
                  <a:tailEnd/>
                </a:ln>
              </p:spPr>
            </p:cxnSp>
            <p:cxnSp>
              <p:nvCxnSpPr>
                <p:cNvPr id="103499" name="AutoShape 28"/>
                <p:cNvCxnSpPr>
                  <a:cxnSpLocks noChangeShapeType="1"/>
                </p:cNvCxnSpPr>
                <p:nvPr/>
              </p:nvCxnSpPr>
              <p:spPr bwMode="auto">
                <a:xfrm>
                  <a:off x="1453" y="13317"/>
                  <a:ext cx="321" cy="0"/>
                </a:xfrm>
                <a:prstGeom prst="straightConnector1">
                  <a:avLst/>
                </a:prstGeom>
                <a:noFill/>
                <a:ln w="9525">
                  <a:solidFill>
                    <a:srgbClr val="000000"/>
                  </a:solidFill>
                  <a:round/>
                  <a:headEnd/>
                  <a:tailEnd/>
                </a:ln>
              </p:spPr>
            </p:cxnSp>
            <p:cxnSp>
              <p:nvCxnSpPr>
                <p:cNvPr id="103500" name="AutoShape 29"/>
                <p:cNvCxnSpPr>
                  <a:cxnSpLocks noChangeShapeType="1"/>
                </p:cNvCxnSpPr>
                <p:nvPr/>
              </p:nvCxnSpPr>
              <p:spPr bwMode="auto">
                <a:xfrm>
                  <a:off x="1461" y="13481"/>
                  <a:ext cx="321" cy="0"/>
                </a:xfrm>
                <a:prstGeom prst="straightConnector1">
                  <a:avLst/>
                </a:prstGeom>
                <a:noFill/>
                <a:ln w="9525">
                  <a:solidFill>
                    <a:srgbClr val="000000"/>
                  </a:solidFill>
                  <a:round/>
                  <a:headEnd/>
                  <a:tailEnd/>
                </a:ln>
              </p:spPr>
            </p:cxnSp>
            <p:cxnSp>
              <p:nvCxnSpPr>
                <p:cNvPr id="103501" name="AutoShape 30"/>
                <p:cNvCxnSpPr>
                  <a:cxnSpLocks noChangeShapeType="1"/>
                </p:cNvCxnSpPr>
                <p:nvPr/>
              </p:nvCxnSpPr>
              <p:spPr bwMode="auto">
                <a:xfrm>
                  <a:off x="1457" y="13656"/>
                  <a:ext cx="320" cy="0"/>
                </a:xfrm>
                <a:prstGeom prst="straightConnector1">
                  <a:avLst/>
                </a:prstGeom>
                <a:noFill/>
                <a:ln w="9525">
                  <a:solidFill>
                    <a:srgbClr val="000000"/>
                  </a:solidFill>
                  <a:round/>
                  <a:headEnd/>
                  <a:tailEnd/>
                </a:ln>
              </p:spPr>
            </p:cxnSp>
            <p:cxnSp>
              <p:nvCxnSpPr>
                <p:cNvPr id="103502" name="AutoShape 31"/>
                <p:cNvCxnSpPr>
                  <a:cxnSpLocks noChangeShapeType="1"/>
                </p:cNvCxnSpPr>
                <p:nvPr/>
              </p:nvCxnSpPr>
              <p:spPr bwMode="auto">
                <a:xfrm>
                  <a:off x="1324" y="13394"/>
                  <a:ext cx="586" cy="0"/>
                </a:xfrm>
                <a:prstGeom prst="straightConnector1">
                  <a:avLst/>
                </a:prstGeom>
                <a:noFill/>
                <a:ln w="9525">
                  <a:solidFill>
                    <a:srgbClr val="000000"/>
                  </a:solidFill>
                  <a:round/>
                  <a:headEnd/>
                  <a:tailEnd/>
                </a:ln>
              </p:spPr>
            </p:cxnSp>
            <p:cxnSp>
              <p:nvCxnSpPr>
                <p:cNvPr id="103503" name="AutoShape 32"/>
                <p:cNvCxnSpPr>
                  <a:cxnSpLocks noChangeShapeType="1"/>
                </p:cNvCxnSpPr>
                <p:nvPr/>
              </p:nvCxnSpPr>
              <p:spPr bwMode="auto">
                <a:xfrm>
                  <a:off x="1314" y="13563"/>
                  <a:ext cx="586" cy="0"/>
                </a:xfrm>
                <a:prstGeom prst="straightConnector1">
                  <a:avLst/>
                </a:prstGeom>
                <a:noFill/>
                <a:ln w="9525">
                  <a:solidFill>
                    <a:srgbClr val="000000"/>
                  </a:solidFill>
                  <a:round/>
                  <a:headEnd/>
                  <a:tailEnd/>
                </a:ln>
              </p:spPr>
            </p:cxnSp>
            <p:cxnSp>
              <p:nvCxnSpPr>
                <p:cNvPr id="103504" name="AutoShape 33"/>
                <p:cNvCxnSpPr>
                  <a:cxnSpLocks noChangeShapeType="1"/>
                </p:cNvCxnSpPr>
                <p:nvPr/>
              </p:nvCxnSpPr>
              <p:spPr bwMode="auto">
                <a:xfrm>
                  <a:off x="1324" y="13758"/>
                  <a:ext cx="586" cy="0"/>
                </a:xfrm>
                <a:prstGeom prst="straightConnector1">
                  <a:avLst/>
                </a:prstGeom>
                <a:noFill/>
                <a:ln w="9525">
                  <a:solidFill>
                    <a:srgbClr val="000000"/>
                  </a:solidFill>
                  <a:round/>
                  <a:headEnd/>
                  <a:tailEnd/>
                </a:ln>
              </p:spPr>
            </p:cxnSp>
            <p:cxnSp>
              <p:nvCxnSpPr>
                <p:cNvPr id="103505" name="AutoShape 34"/>
                <p:cNvCxnSpPr>
                  <a:cxnSpLocks noChangeShapeType="1"/>
                </p:cNvCxnSpPr>
                <p:nvPr/>
              </p:nvCxnSpPr>
              <p:spPr bwMode="auto">
                <a:xfrm>
                  <a:off x="1608" y="13751"/>
                  <a:ext cx="0" cy="427"/>
                </a:xfrm>
                <a:prstGeom prst="straightConnector1">
                  <a:avLst/>
                </a:prstGeom>
                <a:noFill/>
                <a:ln w="9525">
                  <a:solidFill>
                    <a:srgbClr val="000000"/>
                  </a:solidFill>
                  <a:round/>
                  <a:headEnd/>
                  <a:tailEnd/>
                </a:ln>
              </p:spPr>
            </p:cxnSp>
          </p:grpSp>
          <p:grpSp>
            <p:nvGrpSpPr>
              <p:cNvPr id="103447" name="Group 35"/>
              <p:cNvGrpSpPr>
                <a:grpSpLocks/>
              </p:cNvGrpSpPr>
              <p:nvPr/>
            </p:nvGrpSpPr>
            <p:grpSpPr bwMode="auto">
              <a:xfrm>
                <a:off x="683" y="12736"/>
                <a:ext cx="763" cy="1062"/>
                <a:chOff x="6187" y="12736"/>
                <a:chExt cx="763" cy="1062"/>
              </a:xfrm>
            </p:grpSpPr>
            <p:sp>
              <p:nvSpPr>
                <p:cNvPr id="103490" name="Oval 36"/>
                <p:cNvSpPr>
                  <a:spLocks noChangeArrowheads="1"/>
                </p:cNvSpPr>
                <p:nvPr/>
              </p:nvSpPr>
              <p:spPr bwMode="auto">
                <a:xfrm rot="-5400000">
                  <a:off x="6148" y="12972"/>
                  <a:ext cx="669" cy="592"/>
                </a:xfrm>
                <a:prstGeom prst="ellipse">
                  <a:avLst/>
                </a:prstGeom>
                <a:solidFill>
                  <a:srgbClr val="FFFFFF"/>
                </a:solidFill>
                <a:ln w="9525">
                  <a:solidFill>
                    <a:srgbClr val="000000"/>
                  </a:solidFill>
                  <a:round/>
                  <a:headEnd/>
                  <a:tailEnd/>
                </a:ln>
              </p:spPr>
              <p:txBody>
                <a:bodyPr/>
                <a:lstStyle/>
                <a:p>
                  <a:pPr>
                    <a:spcAft>
                      <a:spcPts val="1000"/>
                    </a:spcAft>
                  </a:pPr>
                  <a:r>
                    <a:rPr lang="en-CA" sz="1600">
                      <a:latin typeface="Calibri" pitchFamily="34" charset="0"/>
                    </a:rPr>
                    <a:t>30V</a:t>
                  </a:r>
                  <a:endParaRPr lang="en-US" sz="4400"/>
                </a:p>
              </p:txBody>
            </p:sp>
            <p:grpSp>
              <p:nvGrpSpPr>
                <p:cNvPr id="103491" name="Group 37"/>
                <p:cNvGrpSpPr>
                  <a:grpSpLocks/>
                </p:cNvGrpSpPr>
                <p:nvPr/>
              </p:nvGrpSpPr>
              <p:grpSpPr bwMode="auto">
                <a:xfrm rot="-5400000">
                  <a:off x="6212" y="13060"/>
                  <a:ext cx="1062" cy="414"/>
                  <a:chOff x="3844" y="7489"/>
                  <a:chExt cx="1152" cy="689"/>
                </a:xfrm>
              </p:grpSpPr>
              <p:cxnSp>
                <p:nvCxnSpPr>
                  <p:cNvPr id="103492" name="AutoShape 38"/>
                  <p:cNvCxnSpPr>
                    <a:cxnSpLocks noChangeShapeType="1"/>
                  </p:cNvCxnSpPr>
                  <p:nvPr/>
                </p:nvCxnSpPr>
                <p:spPr bwMode="auto">
                  <a:xfrm flipV="1">
                    <a:off x="3844" y="7490"/>
                    <a:ext cx="0" cy="688"/>
                  </a:xfrm>
                  <a:prstGeom prst="straightConnector1">
                    <a:avLst/>
                  </a:prstGeom>
                  <a:noFill/>
                  <a:ln w="9525">
                    <a:solidFill>
                      <a:srgbClr val="000000"/>
                    </a:solidFill>
                    <a:round/>
                    <a:headEnd/>
                    <a:tailEnd/>
                  </a:ln>
                </p:spPr>
              </p:cxnSp>
              <p:cxnSp>
                <p:nvCxnSpPr>
                  <p:cNvPr id="103493" name="AutoShape 39"/>
                  <p:cNvCxnSpPr>
                    <a:cxnSpLocks noChangeShapeType="1"/>
                  </p:cNvCxnSpPr>
                  <p:nvPr/>
                </p:nvCxnSpPr>
                <p:spPr bwMode="auto">
                  <a:xfrm flipV="1">
                    <a:off x="4964" y="7489"/>
                    <a:ext cx="0" cy="688"/>
                  </a:xfrm>
                  <a:prstGeom prst="straightConnector1">
                    <a:avLst/>
                  </a:prstGeom>
                  <a:noFill/>
                  <a:ln w="9525">
                    <a:solidFill>
                      <a:srgbClr val="000000"/>
                    </a:solidFill>
                    <a:round/>
                    <a:headEnd/>
                    <a:tailEnd/>
                  </a:ln>
                </p:spPr>
              </p:cxnSp>
              <p:cxnSp>
                <p:nvCxnSpPr>
                  <p:cNvPr id="103494" name="AutoShape 40"/>
                  <p:cNvCxnSpPr>
                    <a:cxnSpLocks noChangeShapeType="1"/>
                  </p:cNvCxnSpPr>
                  <p:nvPr/>
                </p:nvCxnSpPr>
                <p:spPr bwMode="auto">
                  <a:xfrm>
                    <a:off x="3844" y="7490"/>
                    <a:ext cx="213" cy="0"/>
                  </a:xfrm>
                  <a:prstGeom prst="straightConnector1">
                    <a:avLst/>
                  </a:prstGeom>
                  <a:noFill/>
                  <a:ln w="9525">
                    <a:solidFill>
                      <a:srgbClr val="000000"/>
                    </a:solidFill>
                    <a:round/>
                    <a:headEnd/>
                    <a:tailEnd/>
                  </a:ln>
                </p:spPr>
              </p:cxnSp>
              <p:cxnSp>
                <p:nvCxnSpPr>
                  <p:cNvPr id="103495" name="AutoShape 41"/>
                  <p:cNvCxnSpPr>
                    <a:cxnSpLocks noChangeShapeType="1"/>
                  </p:cNvCxnSpPr>
                  <p:nvPr/>
                </p:nvCxnSpPr>
                <p:spPr bwMode="auto">
                  <a:xfrm>
                    <a:off x="4783" y="7490"/>
                    <a:ext cx="213" cy="0"/>
                  </a:xfrm>
                  <a:prstGeom prst="straightConnector1">
                    <a:avLst/>
                  </a:prstGeom>
                  <a:noFill/>
                  <a:ln w="9525">
                    <a:solidFill>
                      <a:srgbClr val="000000"/>
                    </a:solidFill>
                    <a:round/>
                    <a:headEnd/>
                    <a:tailEnd/>
                  </a:ln>
                </p:spPr>
              </p:cxnSp>
            </p:grpSp>
          </p:grpSp>
          <p:cxnSp>
            <p:nvCxnSpPr>
              <p:cNvPr id="103448" name="AutoShape 42"/>
              <p:cNvCxnSpPr>
                <a:cxnSpLocks noChangeShapeType="1"/>
              </p:cNvCxnSpPr>
              <p:nvPr/>
            </p:nvCxnSpPr>
            <p:spPr bwMode="auto">
              <a:xfrm>
                <a:off x="2636" y="13395"/>
                <a:ext cx="1" cy="783"/>
              </a:xfrm>
              <a:prstGeom prst="straightConnector1">
                <a:avLst/>
              </a:prstGeom>
              <a:noFill/>
              <a:ln w="9525">
                <a:solidFill>
                  <a:srgbClr val="000000"/>
                </a:solidFill>
                <a:round/>
                <a:headEnd/>
                <a:tailEnd/>
              </a:ln>
            </p:spPr>
          </p:cxnSp>
          <p:grpSp>
            <p:nvGrpSpPr>
              <p:cNvPr id="103449" name="Group 43"/>
              <p:cNvGrpSpPr>
                <a:grpSpLocks/>
              </p:cNvGrpSpPr>
              <p:nvPr/>
            </p:nvGrpSpPr>
            <p:grpSpPr bwMode="auto">
              <a:xfrm>
                <a:off x="1832" y="12569"/>
                <a:ext cx="763" cy="1062"/>
                <a:chOff x="6187" y="12736"/>
                <a:chExt cx="763" cy="1062"/>
              </a:xfrm>
            </p:grpSpPr>
            <p:sp>
              <p:nvSpPr>
                <p:cNvPr id="103484" name="Oval 44"/>
                <p:cNvSpPr>
                  <a:spLocks noChangeArrowheads="1"/>
                </p:cNvSpPr>
                <p:nvPr/>
              </p:nvSpPr>
              <p:spPr bwMode="auto">
                <a:xfrm rot="-5400000">
                  <a:off x="6148" y="12972"/>
                  <a:ext cx="669" cy="592"/>
                </a:xfrm>
                <a:prstGeom prst="ellipse">
                  <a:avLst/>
                </a:prstGeom>
                <a:solidFill>
                  <a:srgbClr val="FFFFFF"/>
                </a:solidFill>
                <a:ln w="9525">
                  <a:solidFill>
                    <a:srgbClr val="000000"/>
                  </a:solidFill>
                  <a:round/>
                  <a:headEnd/>
                  <a:tailEnd/>
                </a:ln>
              </p:spPr>
              <p:txBody>
                <a:bodyPr/>
                <a:lstStyle/>
                <a:p>
                  <a:pPr>
                    <a:spcAft>
                      <a:spcPts val="1000"/>
                    </a:spcAft>
                  </a:pPr>
                  <a:r>
                    <a:rPr lang="en-CA" sz="1600">
                      <a:latin typeface="Calibri" pitchFamily="34" charset="0"/>
                    </a:rPr>
                    <a:t>30V</a:t>
                  </a:r>
                  <a:endParaRPr lang="en-US" sz="4400"/>
                </a:p>
              </p:txBody>
            </p:sp>
            <p:grpSp>
              <p:nvGrpSpPr>
                <p:cNvPr id="103485" name="Group 45"/>
                <p:cNvGrpSpPr>
                  <a:grpSpLocks/>
                </p:cNvGrpSpPr>
                <p:nvPr/>
              </p:nvGrpSpPr>
              <p:grpSpPr bwMode="auto">
                <a:xfrm rot="-5400000">
                  <a:off x="6212" y="13060"/>
                  <a:ext cx="1062" cy="414"/>
                  <a:chOff x="3844" y="7489"/>
                  <a:chExt cx="1152" cy="689"/>
                </a:xfrm>
              </p:grpSpPr>
              <p:cxnSp>
                <p:nvCxnSpPr>
                  <p:cNvPr id="103486" name="AutoShape 46"/>
                  <p:cNvCxnSpPr>
                    <a:cxnSpLocks noChangeShapeType="1"/>
                  </p:cNvCxnSpPr>
                  <p:nvPr/>
                </p:nvCxnSpPr>
                <p:spPr bwMode="auto">
                  <a:xfrm flipV="1">
                    <a:off x="3844" y="7490"/>
                    <a:ext cx="0" cy="688"/>
                  </a:xfrm>
                  <a:prstGeom prst="straightConnector1">
                    <a:avLst/>
                  </a:prstGeom>
                  <a:noFill/>
                  <a:ln w="9525">
                    <a:solidFill>
                      <a:srgbClr val="000000"/>
                    </a:solidFill>
                    <a:round/>
                    <a:headEnd/>
                    <a:tailEnd/>
                  </a:ln>
                </p:spPr>
              </p:cxnSp>
              <p:cxnSp>
                <p:nvCxnSpPr>
                  <p:cNvPr id="103487" name="AutoShape 47"/>
                  <p:cNvCxnSpPr>
                    <a:cxnSpLocks noChangeShapeType="1"/>
                  </p:cNvCxnSpPr>
                  <p:nvPr/>
                </p:nvCxnSpPr>
                <p:spPr bwMode="auto">
                  <a:xfrm flipV="1">
                    <a:off x="4964" y="7489"/>
                    <a:ext cx="0" cy="688"/>
                  </a:xfrm>
                  <a:prstGeom prst="straightConnector1">
                    <a:avLst/>
                  </a:prstGeom>
                  <a:noFill/>
                  <a:ln w="9525">
                    <a:solidFill>
                      <a:srgbClr val="000000"/>
                    </a:solidFill>
                    <a:round/>
                    <a:headEnd/>
                    <a:tailEnd/>
                  </a:ln>
                </p:spPr>
              </p:cxnSp>
              <p:cxnSp>
                <p:nvCxnSpPr>
                  <p:cNvPr id="103488" name="AutoShape 48"/>
                  <p:cNvCxnSpPr>
                    <a:cxnSpLocks noChangeShapeType="1"/>
                  </p:cNvCxnSpPr>
                  <p:nvPr/>
                </p:nvCxnSpPr>
                <p:spPr bwMode="auto">
                  <a:xfrm>
                    <a:off x="3844" y="7490"/>
                    <a:ext cx="213" cy="0"/>
                  </a:xfrm>
                  <a:prstGeom prst="straightConnector1">
                    <a:avLst/>
                  </a:prstGeom>
                  <a:noFill/>
                  <a:ln w="9525">
                    <a:solidFill>
                      <a:srgbClr val="000000"/>
                    </a:solidFill>
                    <a:round/>
                    <a:headEnd/>
                    <a:tailEnd/>
                  </a:ln>
                </p:spPr>
              </p:cxnSp>
              <p:cxnSp>
                <p:nvCxnSpPr>
                  <p:cNvPr id="103489" name="AutoShape 49"/>
                  <p:cNvCxnSpPr>
                    <a:cxnSpLocks noChangeShapeType="1"/>
                  </p:cNvCxnSpPr>
                  <p:nvPr/>
                </p:nvCxnSpPr>
                <p:spPr bwMode="auto">
                  <a:xfrm>
                    <a:off x="4783" y="7490"/>
                    <a:ext cx="213" cy="0"/>
                  </a:xfrm>
                  <a:prstGeom prst="straightConnector1">
                    <a:avLst/>
                  </a:prstGeom>
                  <a:noFill/>
                  <a:ln w="9525">
                    <a:solidFill>
                      <a:srgbClr val="000000"/>
                    </a:solidFill>
                    <a:round/>
                    <a:headEnd/>
                    <a:tailEnd/>
                  </a:ln>
                </p:spPr>
              </p:cxnSp>
            </p:grpSp>
          </p:grpSp>
          <p:grpSp>
            <p:nvGrpSpPr>
              <p:cNvPr id="103450" name="Group 50"/>
              <p:cNvGrpSpPr>
                <a:grpSpLocks/>
              </p:cNvGrpSpPr>
              <p:nvPr/>
            </p:nvGrpSpPr>
            <p:grpSpPr bwMode="auto">
              <a:xfrm rot="5400000">
                <a:off x="4083" y="13161"/>
                <a:ext cx="748" cy="191"/>
                <a:chOff x="4057" y="8064"/>
                <a:chExt cx="701" cy="275"/>
              </a:xfrm>
            </p:grpSpPr>
            <p:cxnSp>
              <p:nvCxnSpPr>
                <p:cNvPr id="103477" name="AutoShape 51"/>
                <p:cNvCxnSpPr>
                  <a:cxnSpLocks noChangeShapeType="1"/>
                </p:cNvCxnSpPr>
                <p:nvPr/>
              </p:nvCxnSpPr>
              <p:spPr bwMode="auto">
                <a:xfrm flipV="1">
                  <a:off x="4057" y="8064"/>
                  <a:ext cx="75" cy="113"/>
                </a:xfrm>
                <a:prstGeom prst="straightConnector1">
                  <a:avLst/>
                </a:prstGeom>
                <a:noFill/>
                <a:ln w="9525">
                  <a:solidFill>
                    <a:srgbClr val="000000"/>
                  </a:solidFill>
                  <a:round/>
                  <a:headEnd/>
                  <a:tailEnd/>
                </a:ln>
              </p:spPr>
            </p:cxnSp>
            <p:cxnSp>
              <p:nvCxnSpPr>
                <p:cNvPr id="103478" name="AutoShape 52"/>
                <p:cNvCxnSpPr>
                  <a:cxnSpLocks noChangeShapeType="1"/>
                </p:cNvCxnSpPr>
                <p:nvPr/>
              </p:nvCxnSpPr>
              <p:spPr bwMode="auto">
                <a:xfrm>
                  <a:off x="4132" y="8064"/>
                  <a:ext cx="113" cy="275"/>
                </a:xfrm>
                <a:prstGeom prst="straightConnector1">
                  <a:avLst/>
                </a:prstGeom>
                <a:noFill/>
                <a:ln w="9525">
                  <a:solidFill>
                    <a:srgbClr val="000000"/>
                  </a:solidFill>
                  <a:round/>
                  <a:headEnd/>
                  <a:tailEnd/>
                </a:ln>
              </p:spPr>
            </p:cxnSp>
            <p:cxnSp>
              <p:nvCxnSpPr>
                <p:cNvPr id="103479" name="AutoShape 53"/>
                <p:cNvCxnSpPr>
                  <a:cxnSpLocks noChangeShapeType="1"/>
                </p:cNvCxnSpPr>
                <p:nvPr/>
              </p:nvCxnSpPr>
              <p:spPr bwMode="auto">
                <a:xfrm flipV="1">
                  <a:off x="4245" y="8064"/>
                  <a:ext cx="100" cy="275"/>
                </a:xfrm>
                <a:prstGeom prst="straightConnector1">
                  <a:avLst/>
                </a:prstGeom>
                <a:noFill/>
                <a:ln w="9525">
                  <a:solidFill>
                    <a:srgbClr val="000000"/>
                  </a:solidFill>
                  <a:round/>
                  <a:headEnd/>
                  <a:tailEnd/>
                </a:ln>
              </p:spPr>
            </p:cxnSp>
            <p:cxnSp>
              <p:nvCxnSpPr>
                <p:cNvPr id="103480" name="AutoShape 54"/>
                <p:cNvCxnSpPr>
                  <a:cxnSpLocks noChangeShapeType="1"/>
                </p:cNvCxnSpPr>
                <p:nvPr/>
              </p:nvCxnSpPr>
              <p:spPr bwMode="auto">
                <a:xfrm>
                  <a:off x="4345" y="8064"/>
                  <a:ext cx="100" cy="275"/>
                </a:xfrm>
                <a:prstGeom prst="straightConnector1">
                  <a:avLst/>
                </a:prstGeom>
                <a:noFill/>
                <a:ln w="9525">
                  <a:solidFill>
                    <a:srgbClr val="000000"/>
                  </a:solidFill>
                  <a:round/>
                  <a:headEnd/>
                  <a:tailEnd/>
                </a:ln>
              </p:spPr>
            </p:cxnSp>
            <p:cxnSp>
              <p:nvCxnSpPr>
                <p:cNvPr id="103481" name="AutoShape 55"/>
                <p:cNvCxnSpPr>
                  <a:cxnSpLocks noChangeShapeType="1"/>
                </p:cNvCxnSpPr>
                <p:nvPr/>
              </p:nvCxnSpPr>
              <p:spPr bwMode="auto">
                <a:xfrm flipV="1">
                  <a:off x="4445" y="8064"/>
                  <a:ext cx="113" cy="275"/>
                </a:xfrm>
                <a:prstGeom prst="straightConnector1">
                  <a:avLst/>
                </a:prstGeom>
                <a:noFill/>
                <a:ln w="9525">
                  <a:solidFill>
                    <a:srgbClr val="000000"/>
                  </a:solidFill>
                  <a:round/>
                  <a:headEnd/>
                  <a:tailEnd/>
                </a:ln>
              </p:spPr>
            </p:cxnSp>
            <p:cxnSp>
              <p:nvCxnSpPr>
                <p:cNvPr id="103482" name="AutoShape 56"/>
                <p:cNvCxnSpPr>
                  <a:cxnSpLocks noChangeShapeType="1"/>
                </p:cNvCxnSpPr>
                <p:nvPr/>
              </p:nvCxnSpPr>
              <p:spPr bwMode="auto">
                <a:xfrm>
                  <a:off x="4558" y="8064"/>
                  <a:ext cx="100" cy="275"/>
                </a:xfrm>
                <a:prstGeom prst="straightConnector1">
                  <a:avLst/>
                </a:prstGeom>
                <a:noFill/>
                <a:ln w="9525">
                  <a:solidFill>
                    <a:srgbClr val="000000"/>
                  </a:solidFill>
                  <a:round/>
                  <a:headEnd/>
                  <a:tailEnd/>
                </a:ln>
              </p:spPr>
            </p:cxnSp>
            <p:cxnSp>
              <p:nvCxnSpPr>
                <p:cNvPr id="103483" name="AutoShape 57"/>
                <p:cNvCxnSpPr>
                  <a:cxnSpLocks noChangeShapeType="1"/>
                </p:cNvCxnSpPr>
                <p:nvPr/>
              </p:nvCxnSpPr>
              <p:spPr bwMode="auto">
                <a:xfrm flipV="1">
                  <a:off x="4658" y="8177"/>
                  <a:ext cx="100" cy="162"/>
                </a:xfrm>
                <a:prstGeom prst="straightConnector1">
                  <a:avLst/>
                </a:prstGeom>
                <a:noFill/>
                <a:ln w="9525">
                  <a:solidFill>
                    <a:srgbClr val="000000"/>
                  </a:solidFill>
                  <a:round/>
                  <a:headEnd/>
                  <a:tailEnd/>
                </a:ln>
              </p:spPr>
            </p:cxnSp>
          </p:grpSp>
          <p:grpSp>
            <p:nvGrpSpPr>
              <p:cNvPr id="103451" name="Group 58"/>
              <p:cNvGrpSpPr>
                <a:grpSpLocks/>
              </p:cNvGrpSpPr>
              <p:nvPr/>
            </p:nvGrpSpPr>
            <p:grpSpPr bwMode="auto">
              <a:xfrm>
                <a:off x="3169" y="12284"/>
                <a:ext cx="190" cy="1894"/>
                <a:chOff x="3052" y="12284"/>
                <a:chExt cx="190" cy="1894"/>
              </a:xfrm>
            </p:grpSpPr>
            <p:grpSp>
              <p:nvGrpSpPr>
                <p:cNvPr id="103467" name="Group 59"/>
                <p:cNvGrpSpPr>
                  <a:grpSpLocks/>
                </p:cNvGrpSpPr>
                <p:nvPr/>
              </p:nvGrpSpPr>
              <p:grpSpPr bwMode="auto">
                <a:xfrm rot="5400000">
                  <a:off x="2814" y="12890"/>
                  <a:ext cx="665" cy="190"/>
                  <a:chOff x="4057" y="8064"/>
                  <a:chExt cx="701" cy="275"/>
                </a:xfrm>
              </p:grpSpPr>
              <p:cxnSp>
                <p:nvCxnSpPr>
                  <p:cNvPr id="103470" name="AutoShape 60"/>
                  <p:cNvCxnSpPr>
                    <a:cxnSpLocks noChangeShapeType="1"/>
                  </p:cNvCxnSpPr>
                  <p:nvPr/>
                </p:nvCxnSpPr>
                <p:spPr bwMode="auto">
                  <a:xfrm flipV="1">
                    <a:off x="4057" y="8064"/>
                    <a:ext cx="75" cy="113"/>
                  </a:xfrm>
                  <a:prstGeom prst="straightConnector1">
                    <a:avLst/>
                  </a:prstGeom>
                  <a:noFill/>
                  <a:ln w="9525">
                    <a:solidFill>
                      <a:srgbClr val="000000"/>
                    </a:solidFill>
                    <a:round/>
                    <a:headEnd/>
                    <a:tailEnd/>
                  </a:ln>
                </p:spPr>
              </p:cxnSp>
              <p:cxnSp>
                <p:nvCxnSpPr>
                  <p:cNvPr id="103471" name="AutoShape 61"/>
                  <p:cNvCxnSpPr>
                    <a:cxnSpLocks noChangeShapeType="1"/>
                  </p:cNvCxnSpPr>
                  <p:nvPr/>
                </p:nvCxnSpPr>
                <p:spPr bwMode="auto">
                  <a:xfrm>
                    <a:off x="4132" y="8064"/>
                    <a:ext cx="113" cy="275"/>
                  </a:xfrm>
                  <a:prstGeom prst="straightConnector1">
                    <a:avLst/>
                  </a:prstGeom>
                  <a:noFill/>
                  <a:ln w="9525">
                    <a:solidFill>
                      <a:srgbClr val="000000"/>
                    </a:solidFill>
                    <a:round/>
                    <a:headEnd/>
                    <a:tailEnd/>
                  </a:ln>
                </p:spPr>
              </p:cxnSp>
              <p:cxnSp>
                <p:nvCxnSpPr>
                  <p:cNvPr id="103472" name="AutoShape 62"/>
                  <p:cNvCxnSpPr>
                    <a:cxnSpLocks noChangeShapeType="1"/>
                  </p:cNvCxnSpPr>
                  <p:nvPr/>
                </p:nvCxnSpPr>
                <p:spPr bwMode="auto">
                  <a:xfrm flipV="1">
                    <a:off x="4245" y="8064"/>
                    <a:ext cx="100" cy="275"/>
                  </a:xfrm>
                  <a:prstGeom prst="straightConnector1">
                    <a:avLst/>
                  </a:prstGeom>
                  <a:noFill/>
                  <a:ln w="9525">
                    <a:solidFill>
                      <a:srgbClr val="000000"/>
                    </a:solidFill>
                    <a:round/>
                    <a:headEnd/>
                    <a:tailEnd/>
                  </a:ln>
                </p:spPr>
              </p:cxnSp>
              <p:cxnSp>
                <p:nvCxnSpPr>
                  <p:cNvPr id="103473" name="AutoShape 63"/>
                  <p:cNvCxnSpPr>
                    <a:cxnSpLocks noChangeShapeType="1"/>
                  </p:cNvCxnSpPr>
                  <p:nvPr/>
                </p:nvCxnSpPr>
                <p:spPr bwMode="auto">
                  <a:xfrm>
                    <a:off x="4345" y="8064"/>
                    <a:ext cx="100" cy="275"/>
                  </a:xfrm>
                  <a:prstGeom prst="straightConnector1">
                    <a:avLst/>
                  </a:prstGeom>
                  <a:noFill/>
                  <a:ln w="9525">
                    <a:solidFill>
                      <a:srgbClr val="000000"/>
                    </a:solidFill>
                    <a:round/>
                    <a:headEnd/>
                    <a:tailEnd/>
                  </a:ln>
                </p:spPr>
              </p:cxnSp>
              <p:cxnSp>
                <p:nvCxnSpPr>
                  <p:cNvPr id="103474" name="AutoShape 64"/>
                  <p:cNvCxnSpPr>
                    <a:cxnSpLocks noChangeShapeType="1"/>
                  </p:cNvCxnSpPr>
                  <p:nvPr/>
                </p:nvCxnSpPr>
                <p:spPr bwMode="auto">
                  <a:xfrm flipV="1">
                    <a:off x="4445" y="8064"/>
                    <a:ext cx="113" cy="275"/>
                  </a:xfrm>
                  <a:prstGeom prst="straightConnector1">
                    <a:avLst/>
                  </a:prstGeom>
                  <a:noFill/>
                  <a:ln w="9525">
                    <a:solidFill>
                      <a:srgbClr val="000000"/>
                    </a:solidFill>
                    <a:round/>
                    <a:headEnd/>
                    <a:tailEnd/>
                  </a:ln>
                </p:spPr>
              </p:cxnSp>
              <p:cxnSp>
                <p:nvCxnSpPr>
                  <p:cNvPr id="103475" name="AutoShape 65"/>
                  <p:cNvCxnSpPr>
                    <a:cxnSpLocks noChangeShapeType="1"/>
                  </p:cNvCxnSpPr>
                  <p:nvPr/>
                </p:nvCxnSpPr>
                <p:spPr bwMode="auto">
                  <a:xfrm>
                    <a:off x="4558" y="8064"/>
                    <a:ext cx="100" cy="275"/>
                  </a:xfrm>
                  <a:prstGeom prst="straightConnector1">
                    <a:avLst/>
                  </a:prstGeom>
                  <a:noFill/>
                  <a:ln w="9525">
                    <a:solidFill>
                      <a:srgbClr val="000000"/>
                    </a:solidFill>
                    <a:round/>
                    <a:headEnd/>
                    <a:tailEnd/>
                  </a:ln>
                </p:spPr>
              </p:cxnSp>
              <p:cxnSp>
                <p:nvCxnSpPr>
                  <p:cNvPr id="103476" name="AutoShape 66"/>
                  <p:cNvCxnSpPr>
                    <a:cxnSpLocks noChangeShapeType="1"/>
                  </p:cNvCxnSpPr>
                  <p:nvPr/>
                </p:nvCxnSpPr>
                <p:spPr bwMode="auto">
                  <a:xfrm flipV="1">
                    <a:off x="4658" y="8177"/>
                    <a:ext cx="100" cy="162"/>
                  </a:xfrm>
                  <a:prstGeom prst="straightConnector1">
                    <a:avLst/>
                  </a:prstGeom>
                  <a:noFill/>
                  <a:ln w="9525">
                    <a:solidFill>
                      <a:srgbClr val="000000"/>
                    </a:solidFill>
                    <a:round/>
                    <a:headEnd/>
                    <a:tailEnd/>
                  </a:ln>
                </p:spPr>
              </p:cxnSp>
            </p:grpSp>
            <p:cxnSp>
              <p:nvCxnSpPr>
                <p:cNvPr id="103468" name="AutoShape 67"/>
                <p:cNvCxnSpPr>
                  <a:cxnSpLocks noChangeShapeType="1"/>
                </p:cNvCxnSpPr>
                <p:nvPr/>
              </p:nvCxnSpPr>
              <p:spPr bwMode="auto">
                <a:xfrm>
                  <a:off x="3160" y="12284"/>
                  <a:ext cx="5" cy="439"/>
                </a:xfrm>
                <a:prstGeom prst="straightConnector1">
                  <a:avLst/>
                </a:prstGeom>
                <a:noFill/>
                <a:ln w="9525">
                  <a:solidFill>
                    <a:srgbClr val="000000"/>
                  </a:solidFill>
                  <a:round/>
                  <a:headEnd/>
                  <a:tailEnd/>
                </a:ln>
              </p:spPr>
            </p:cxnSp>
            <p:cxnSp>
              <p:nvCxnSpPr>
                <p:cNvPr id="103469" name="AutoShape 68"/>
                <p:cNvCxnSpPr>
                  <a:cxnSpLocks noChangeShapeType="1"/>
                </p:cNvCxnSpPr>
                <p:nvPr/>
              </p:nvCxnSpPr>
              <p:spPr bwMode="auto">
                <a:xfrm>
                  <a:off x="3160" y="13317"/>
                  <a:ext cx="5" cy="861"/>
                </a:xfrm>
                <a:prstGeom prst="straightConnector1">
                  <a:avLst/>
                </a:prstGeom>
                <a:noFill/>
                <a:ln w="9525">
                  <a:solidFill>
                    <a:srgbClr val="000000"/>
                  </a:solidFill>
                  <a:round/>
                  <a:headEnd/>
                  <a:tailEnd/>
                </a:ln>
              </p:spPr>
            </p:cxnSp>
          </p:grpSp>
          <p:grpSp>
            <p:nvGrpSpPr>
              <p:cNvPr id="103452" name="Group 69"/>
              <p:cNvGrpSpPr>
                <a:grpSpLocks/>
              </p:cNvGrpSpPr>
              <p:nvPr/>
            </p:nvGrpSpPr>
            <p:grpSpPr bwMode="auto">
              <a:xfrm>
                <a:off x="4490" y="12833"/>
                <a:ext cx="801" cy="1058"/>
                <a:chOff x="7889" y="12487"/>
                <a:chExt cx="801" cy="1058"/>
              </a:xfrm>
            </p:grpSpPr>
            <p:sp>
              <p:nvSpPr>
                <p:cNvPr id="103461" name="Oval 70"/>
                <p:cNvSpPr>
                  <a:spLocks noChangeArrowheads="1"/>
                </p:cNvSpPr>
                <p:nvPr/>
              </p:nvSpPr>
              <p:spPr bwMode="auto">
                <a:xfrm rot="5400000">
                  <a:off x="8009" y="12667"/>
                  <a:ext cx="666" cy="697"/>
                </a:xfrm>
                <a:prstGeom prst="ellipse">
                  <a:avLst/>
                </a:prstGeom>
                <a:solidFill>
                  <a:srgbClr val="FFFFFF"/>
                </a:solidFill>
                <a:ln w="9525">
                  <a:solidFill>
                    <a:srgbClr val="000000"/>
                  </a:solidFill>
                  <a:round/>
                  <a:headEnd/>
                  <a:tailEnd/>
                </a:ln>
              </p:spPr>
              <p:txBody>
                <a:bodyPr/>
                <a:lstStyle/>
                <a:p>
                  <a:pPr>
                    <a:spcAft>
                      <a:spcPts val="1000"/>
                    </a:spcAft>
                  </a:pPr>
                  <a:r>
                    <a:rPr lang="en-CA">
                      <a:latin typeface="Calibri" pitchFamily="34" charset="0"/>
                    </a:rPr>
                    <a:t>30V</a:t>
                  </a:r>
                  <a:endParaRPr lang="en-US" sz="4400"/>
                </a:p>
              </p:txBody>
            </p:sp>
            <p:grpSp>
              <p:nvGrpSpPr>
                <p:cNvPr id="103462" name="Group 71"/>
                <p:cNvGrpSpPr>
                  <a:grpSpLocks/>
                </p:cNvGrpSpPr>
                <p:nvPr/>
              </p:nvGrpSpPr>
              <p:grpSpPr bwMode="auto">
                <a:xfrm rot="5400000">
                  <a:off x="7521" y="12855"/>
                  <a:ext cx="1058" cy="322"/>
                  <a:chOff x="3844" y="7489"/>
                  <a:chExt cx="1152" cy="689"/>
                </a:xfrm>
              </p:grpSpPr>
              <p:cxnSp>
                <p:nvCxnSpPr>
                  <p:cNvPr id="103463" name="AutoShape 72"/>
                  <p:cNvCxnSpPr>
                    <a:cxnSpLocks noChangeShapeType="1"/>
                  </p:cNvCxnSpPr>
                  <p:nvPr/>
                </p:nvCxnSpPr>
                <p:spPr bwMode="auto">
                  <a:xfrm flipV="1">
                    <a:off x="3844" y="7490"/>
                    <a:ext cx="0" cy="688"/>
                  </a:xfrm>
                  <a:prstGeom prst="straightConnector1">
                    <a:avLst/>
                  </a:prstGeom>
                  <a:noFill/>
                  <a:ln w="9525">
                    <a:solidFill>
                      <a:srgbClr val="000000"/>
                    </a:solidFill>
                    <a:round/>
                    <a:headEnd/>
                    <a:tailEnd/>
                  </a:ln>
                </p:spPr>
              </p:cxnSp>
              <p:cxnSp>
                <p:nvCxnSpPr>
                  <p:cNvPr id="103464" name="AutoShape 73"/>
                  <p:cNvCxnSpPr>
                    <a:cxnSpLocks noChangeShapeType="1"/>
                  </p:cNvCxnSpPr>
                  <p:nvPr/>
                </p:nvCxnSpPr>
                <p:spPr bwMode="auto">
                  <a:xfrm flipV="1">
                    <a:off x="4964" y="7489"/>
                    <a:ext cx="0" cy="688"/>
                  </a:xfrm>
                  <a:prstGeom prst="straightConnector1">
                    <a:avLst/>
                  </a:prstGeom>
                  <a:noFill/>
                  <a:ln w="9525">
                    <a:solidFill>
                      <a:srgbClr val="000000"/>
                    </a:solidFill>
                    <a:round/>
                    <a:headEnd/>
                    <a:tailEnd/>
                  </a:ln>
                </p:spPr>
              </p:cxnSp>
              <p:cxnSp>
                <p:nvCxnSpPr>
                  <p:cNvPr id="103465" name="AutoShape 74"/>
                  <p:cNvCxnSpPr>
                    <a:cxnSpLocks noChangeShapeType="1"/>
                  </p:cNvCxnSpPr>
                  <p:nvPr/>
                </p:nvCxnSpPr>
                <p:spPr bwMode="auto">
                  <a:xfrm>
                    <a:off x="3844" y="7490"/>
                    <a:ext cx="213" cy="0"/>
                  </a:xfrm>
                  <a:prstGeom prst="straightConnector1">
                    <a:avLst/>
                  </a:prstGeom>
                  <a:noFill/>
                  <a:ln w="9525">
                    <a:solidFill>
                      <a:srgbClr val="000000"/>
                    </a:solidFill>
                    <a:round/>
                    <a:headEnd/>
                    <a:tailEnd/>
                  </a:ln>
                </p:spPr>
              </p:cxnSp>
              <p:cxnSp>
                <p:nvCxnSpPr>
                  <p:cNvPr id="103466" name="AutoShape 75"/>
                  <p:cNvCxnSpPr>
                    <a:cxnSpLocks noChangeShapeType="1"/>
                  </p:cNvCxnSpPr>
                  <p:nvPr/>
                </p:nvCxnSpPr>
                <p:spPr bwMode="auto">
                  <a:xfrm>
                    <a:off x="4783" y="7490"/>
                    <a:ext cx="213" cy="0"/>
                  </a:xfrm>
                  <a:prstGeom prst="straightConnector1">
                    <a:avLst/>
                  </a:prstGeom>
                  <a:noFill/>
                  <a:ln w="9525">
                    <a:solidFill>
                      <a:srgbClr val="000000"/>
                    </a:solidFill>
                    <a:round/>
                    <a:headEnd/>
                    <a:tailEnd/>
                  </a:ln>
                </p:spPr>
              </p:cxnSp>
            </p:grpSp>
          </p:grpSp>
          <p:grpSp>
            <p:nvGrpSpPr>
              <p:cNvPr id="103453" name="Group 76"/>
              <p:cNvGrpSpPr>
                <a:grpSpLocks/>
              </p:cNvGrpSpPr>
              <p:nvPr/>
            </p:nvGrpSpPr>
            <p:grpSpPr bwMode="auto">
              <a:xfrm>
                <a:off x="3316" y="12637"/>
                <a:ext cx="801" cy="1058"/>
                <a:chOff x="7889" y="12487"/>
                <a:chExt cx="801" cy="1058"/>
              </a:xfrm>
            </p:grpSpPr>
            <p:sp>
              <p:nvSpPr>
                <p:cNvPr id="103455" name="Oval 77"/>
                <p:cNvSpPr>
                  <a:spLocks noChangeArrowheads="1"/>
                </p:cNvSpPr>
                <p:nvPr/>
              </p:nvSpPr>
              <p:spPr bwMode="auto">
                <a:xfrm rot="5400000">
                  <a:off x="8009" y="12667"/>
                  <a:ext cx="666" cy="697"/>
                </a:xfrm>
                <a:prstGeom prst="ellipse">
                  <a:avLst/>
                </a:prstGeom>
                <a:solidFill>
                  <a:srgbClr val="FFFFFF"/>
                </a:solidFill>
                <a:ln w="9525">
                  <a:solidFill>
                    <a:srgbClr val="000000"/>
                  </a:solidFill>
                  <a:round/>
                  <a:headEnd/>
                  <a:tailEnd/>
                </a:ln>
              </p:spPr>
              <p:txBody>
                <a:bodyPr/>
                <a:lstStyle/>
                <a:p>
                  <a:pPr>
                    <a:spcAft>
                      <a:spcPts val="1000"/>
                    </a:spcAft>
                  </a:pPr>
                  <a:r>
                    <a:rPr lang="en-CA">
                      <a:latin typeface="Calibri" pitchFamily="34" charset="0"/>
                    </a:rPr>
                    <a:t>V</a:t>
                  </a:r>
                  <a:r>
                    <a:rPr lang="en-CA" baseline="-25000">
                      <a:latin typeface="Calibri" pitchFamily="34" charset="0"/>
                    </a:rPr>
                    <a:t>2</a:t>
                  </a:r>
                  <a:endParaRPr lang="en-US" sz="4400"/>
                </a:p>
              </p:txBody>
            </p:sp>
            <p:grpSp>
              <p:nvGrpSpPr>
                <p:cNvPr id="103456" name="Group 78"/>
                <p:cNvGrpSpPr>
                  <a:grpSpLocks/>
                </p:cNvGrpSpPr>
                <p:nvPr/>
              </p:nvGrpSpPr>
              <p:grpSpPr bwMode="auto">
                <a:xfrm rot="5400000">
                  <a:off x="7521" y="12855"/>
                  <a:ext cx="1058" cy="322"/>
                  <a:chOff x="3844" y="7489"/>
                  <a:chExt cx="1152" cy="689"/>
                </a:xfrm>
              </p:grpSpPr>
              <p:cxnSp>
                <p:nvCxnSpPr>
                  <p:cNvPr id="103457" name="AutoShape 79"/>
                  <p:cNvCxnSpPr>
                    <a:cxnSpLocks noChangeShapeType="1"/>
                  </p:cNvCxnSpPr>
                  <p:nvPr/>
                </p:nvCxnSpPr>
                <p:spPr bwMode="auto">
                  <a:xfrm flipV="1">
                    <a:off x="3844" y="7490"/>
                    <a:ext cx="0" cy="688"/>
                  </a:xfrm>
                  <a:prstGeom prst="straightConnector1">
                    <a:avLst/>
                  </a:prstGeom>
                  <a:noFill/>
                  <a:ln w="9525">
                    <a:solidFill>
                      <a:srgbClr val="000000"/>
                    </a:solidFill>
                    <a:round/>
                    <a:headEnd/>
                    <a:tailEnd/>
                  </a:ln>
                </p:spPr>
              </p:cxnSp>
              <p:cxnSp>
                <p:nvCxnSpPr>
                  <p:cNvPr id="103458" name="AutoShape 80"/>
                  <p:cNvCxnSpPr>
                    <a:cxnSpLocks noChangeShapeType="1"/>
                  </p:cNvCxnSpPr>
                  <p:nvPr/>
                </p:nvCxnSpPr>
                <p:spPr bwMode="auto">
                  <a:xfrm flipV="1">
                    <a:off x="4964" y="7489"/>
                    <a:ext cx="0" cy="688"/>
                  </a:xfrm>
                  <a:prstGeom prst="straightConnector1">
                    <a:avLst/>
                  </a:prstGeom>
                  <a:noFill/>
                  <a:ln w="9525">
                    <a:solidFill>
                      <a:srgbClr val="000000"/>
                    </a:solidFill>
                    <a:round/>
                    <a:headEnd/>
                    <a:tailEnd/>
                  </a:ln>
                </p:spPr>
              </p:cxnSp>
              <p:cxnSp>
                <p:nvCxnSpPr>
                  <p:cNvPr id="103459" name="AutoShape 81"/>
                  <p:cNvCxnSpPr>
                    <a:cxnSpLocks noChangeShapeType="1"/>
                  </p:cNvCxnSpPr>
                  <p:nvPr/>
                </p:nvCxnSpPr>
                <p:spPr bwMode="auto">
                  <a:xfrm>
                    <a:off x="3844" y="7490"/>
                    <a:ext cx="213" cy="0"/>
                  </a:xfrm>
                  <a:prstGeom prst="straightConnector1">
                    <a:avLst/>
                  </a:prstGeom>
                  <a:noFill/>
                  <a:ln w="9525">
                    <a:solidFill>
                      <a:srgbClr val="000000"/>
                    </a:solidFill>
                    <a:round/>
                    <a:headEnd/>
                    <a:tailEnd/>
                  </a:ln>
                </p:spPr>
              </p:cxnSp>
              <p:cxnSp>
                <p:nvCxnSpPr>
                  <p:cNvPr id="103460" name="AutoShape 82"/>
                  <p:cNvCxnSpPr>
                    <a:cxnSpLocks noChangeShapeType="1"/>
                  </p:cNvCxnSpPr>
                  <p:nvPr/>
                </p:nvCxnSpPr>
                <p:spPr bwMode="auto">
                  <a:xfrm>
                    <a:off x="4783" y="7490"/>
                    <a:ext cx="213" cy="0"/>
                  </a:xfrm>
                  <a:prstGeom prst="straightConnector1">
                    <a:avLst/>
                  </a:prstGeom>
                  <a:noFill/>
                  <a:ln w="9525">
                    <a:solidFill>
                      <a:srgbClr val="000000"/>
                    </a:solidFill>
                    <a:round/>
                    <a:headEnd/>
                    <a:tailEnd/>
                  </a:ln>
                </p:spPr>
              </p:cxnSp>
            </p:grpSp>
          </p:grpSp>
          <p:cxnSp>
            <p:nvCxnSpPr>
              <p:cNvPr id="103454" name="AutoShape 83"/>
              <p:cNvCxnSpPr>
                <a:cxnSpLocks noChangeShapeType="1"/>
              </p:cNvCxnSpPr>
              <p:nvPr/>
            </p:nvCxnSpPr>
            <p:spPr bwMode="auto">
              <a:xfrm>
                <a:off x="4474" y="13626"/>
                <a:ext cx="26" cy="552"/>
              </a:xfrm>
              <a:prstGeom prst="straightConnector1">
                <a:avLst/>
              </a:prstGeom>
              <a:noFill/>
              <a:ln w="9525">
                <a:solidFill>
                  <a:srgbClr val="000000"/>
                </a:solidFill>
                <a:round/>
                <a:headEnd/>
                <a:tailEnd/>
              </a:ln>
            </p:spPr>
          </p:cxnSp>
        </p:grpSp>
        <p:cxnSp>
          <p:nvCxnSpPr>
            <p:cNvPr id="103438" name="AutoShape 84"/>
            <p:cNvCxnSpPr>
              <a:cxnSpLocks noChangeShapeType="1"/>
            </p:cNvCxnSpPr>
            <p:nvPr/>
          </p:nvCxnSpPr>
          <p:spPr bwMode="auto">
            <a:xfrm>
              <a:off x="3130" y="13695"/>
              <a:ext cx="1" cy="309"/>
            </a:xfrm>
            <a:prstGeom prst="straightConnector1">
              <a:avLst/>
            </a:prstGeom>
            <a:noFill/>
            <a:ln w="9525">
              <a:solidFill>
                <a:srgbClr val="000000"/>
              </a:solidFill>
              <a:round/>
              <a:headEnd/>
              <a:tailEnd type="triangle" w="med" len="med"/>
            </a:ln>
          </p:spPr>
        </p:cxnSp>
        <p:cxnSp>
          <p:nvCxnSpPr>
            <p:cNvPr id="103439" name="AutoShape 85"/>
            <p:cNvCxnSpPr>
              <a:cxnSpLocks noChangeShapeType="1"/>
            </p:cNvCxnSpPr>
            <p:nvPr/>
          </p:nvCxnSpPr>
          <p:spPr bwMode="auto">
            <a:xfrm>
              <a:off x="4257" y="13109"/>
              <a:ext cx="1" cy="326"/>
            </a:xfrm>
            <a:prstGeom prst="straightConnector1">
              <a:avLst/>
            </a:prstGeom>
            <a:noFill/>
            <a:ln w="9525">
              <a:solidFill>
                <a:srgbClr val="000000"/>
              </a:solidFill>
              <a:round/>
              <a:headEnd/>
              <a:tailEnd type="triangle" w="med" len="med"/>
            </a:ln>
          </p:spPr>
        </p:cxnSp>
        <p:cxnSp>
          <p:nvCxnSpPr>
            <p:cNvPr id="103440" name="AutoShape 86"/>
            <p:cNvCxnSpPr>
              <a:cxnSpLocks noChangeShapeType="1"/>
            </p:cNvCxnSpPr>
            <p:nvPr/>
          </p:nvCxnSpPr>
          <p:spPr bwMode="auto">
            <a:xfrm>
              <a:off x="1661" y="12370"/>
              <a:ext cx="567" cy="0"/>
            </a:xfrm>
            <a:prstGeom prst="straightConnector1">
              <a:avLst/>
            </a:prstGeom>
            <a:noFill/>
            <a:ln w="9525">
              <a:solidFill>
                <a:srgbClr val="000000"/>
              </a:solidFill>
              <a:round/>
              <a:headEnd/>
              <a:tailEnd type="triangle" w="med" len="med"/>
            </a:ln>
          </p:spPr>
        </p:cxn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b="1" dirty="0" smtClean="0"/>
              <a:t>Units of electrical energy</a:t>
            </a:r>
            <a:endParaRPr lang="en-CA" dirty="0"/>
          </a:p>
        </p:txBody>
      </p:sp>
      <p:sp>
        <p:nvSpPr>
          <p:cNvPr id="106499" name="Content Placeholder 2"/>
          <p:cNvSpPr>
            <a:spLocks noGrp="1"/>
          </p:cNvSpPr>
          <p:nvPr>
            <p:ph sz="quarter" idx="1"/>
          </p:nvPr>
        </p:nvSpPr>
        <p:spPr>
          <a:xfrm>
            <a:off x="457200" y="1600200"/>
            <a:ext cx="7467600" cy="4873625"/>
          </a:xfrm>
        </p:spPr>
        <p:txBody>
          <a:bodyPr/>
          <a:lstStyle/>
          <a:p>
            <a:pPr eaLnBrk="1" hangingPunct="1"/>
            <a:r>
              <a:rPr lang="en-CA" b="1" smtClean="0"/>
              <a:t>Energy</a:t>
            </a:r>
            <a:r>
              <a:rPr lang="en-CA" smtClean="0"/>
              <a:t>- </a:t>
            </a:r>
            <a:r>
              <a:rPr lang="en-CA" b="1" smtClean="0">
                <a:solidFill>
                  <a:srgbClr val="002060"/>
                </a:solidFill>
              </a:rPr>
              <a:t>The ability to do work</a:t>
            </a:r>
          </a:p>
          <a:p>
            <a:pPr eaLnBrk="1" hangingPunct="1"/>
            <a:r>
              <a:rPr lang="en-CA" b="1" smtClean="0"/>
              <a:t>Electrical Energy</a:t>
            </a:r>
            <a:r>
              <a:rPr lang="en-CA" smtClean="0"/>
              <a:t>- </a:t>
            </a:r>
            <a:r>
              <a:rPr lang="en-CA" b="1" smtClean="0">
                <a:solidFill>
                  <a:srgbClr val="002060"/>
                </a:solidFill>
              </a:rPr>
              <a:t>The energy transferred to an electrical load by moving charges. </a:t>
            </a:r>
          </a:p>
          <a:p>
            <a:pPr lvl="1" eaLnBrk="1" hangingPunct="1"/>
            <a:r>
              <a:rPr lang="en-CA" sz="2400" smtClean="0"/>
              <a:t>The symbol for electrical energy is </a:t>
            </a:r>
            <a:r>
              <a:rPr lang="en-CA" sz="2400" b="1" smtClean="0"/>
              <a:t>E </a:t>
            </a:r>
            <a:r>
              <a:rPr lang="en-CA" sz="2400" smtClean="0"/>
              <a:t>and the SI unit for measuring energy is called the </a:t>
            </a:r>
            <a:r>
              <a:rPr lang="en-CA" sz="2400" b="1" smtClean="0"/>
              <a:t>joule</a:t>
            </a:r>
            <a:r>
              <a:rPr lang="en-CA" sz="2400" smtClean="0"/>
              <a:t>. 1 joule is a very small amount of energy so we use </a:t>
            </a:r>
            <a:r>
              <a:rPr lang="en-CA" sz="2400" b="1" smtClean="0"/>
              <a:t>Watt hour</a:t>
            </a:r>
            <a:r>
              <a:rPr lang="en-CA" sz="2400" smtClean="0"/>
              <a:t> and </a:t>
            </a:r>
            <a:r>
              <a:rPr lang="en-CA" sz="2400" b="1" smtClean="0"/>
              <a:t>Kilowatt hour</a:t>
            </a:r>
            <a:r>
              <a:rPr lang="en-CA" sz="2400" smtClean="0"/>
              <a:t>. </a:t>
            </a:r>
          </a:p>
          <a:p>
            <a:pPr eaLnBrk="1" hangingPunct="1"/>
            <a:r>
              <a:rPr lang="en-CA" smtClean="0"/>
              <a:t>1 watt hour = </a:t>
            </a:r>
            <a:r>
              <a:rPr lang="en-CA" b="1" smtClean="0">
                <a:solidFill>
                  <a:srgbClr val="002060"/>
                </a:solidFill>
              </a:rPr>
              <a:t>3600 joules. </a:t>
            </a:r>
          </a:p>
          <a:p>
            <a:pPr eaLnBrk="1" hangingPunct="1"/>
            <a:r>
              <a:rPr lang="en-CA" smtClean="0"/>
              <a:t>1 kilowatt hour = </a:t>
            </a:r>
            <a:r>
              <a:rPr lang="en-CA" b="1" smtClean="0">
                <a:solidFill>
                  <a:srgbClr val="002060"/>
                </a:solidFill>
              </a:rPr>
              <a:t>1000 watt hours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915816" y="332656"/>
            <a:ext cx="5076825" cy="960438"/>
          </a:xfrm>
        </p:spPr>
        <p:txBody>
          <a:bodyPr>
            <a:normAutofit fontScale="90000"/>
          </a:bodyPr>
          <a:lstStyle/>
          <a:p>
            <a:pPr eaLnBrk="1" hangingPunct="1">
              <a:defRPr/>
            </a:pPr>
            <a:r>
              <a:rPr lang="en-CA" dirty="0" smtClean="0"/>
              <a:t>Electrically Charged Particles</a:t>
            </a:r>
          </a:p>
        </p:txBody>
      </p:sp>
      <p:sp>
        <p:nvSpPr>
          <p:cNvPr id="45059" name="Content Placeholder 2"/>
          <p:cNvSpPr>
            <a:spLocks noGrp="1"/>
          </p:cNvSpPr>
          <p:nvPr>
            <p:ph idx="1"/>
          </p:nvPr>
        </p:nvSpPr>
        <p:spPr/>
        <p:txBody>
          <a:bodyPr/>
          <a:lstStyle/>
          <a:p>
            <a:pPr eaLnBrk="1" hangingPunct="1"/>
            <a:r>
              <a:rPr lang="en-CA" smtClean="0"/>
              <a:t>Within an atom, there are three types of smaller particles:</a:t>
            </a:r>
            <a:endParaRPr lang="en-CA" sz="2800" smtClean="0"/>
          </a:p>
          <a:p>
            <a:pPr lvl="1" eaLnBrk="1" hangingPunct="1"/>
            <a:r>
              <a:rPr lang="en-CA" b="1" smtClean="0"/>
              <a:t>Protons </a:t>
            </a:r>
            <a:r>
              <a:rPr lang="en-CA" smtClean="0"/>
              <a:t>have a positive electric charge (+) </a:t>
            </a:r>
            <a:endParaRPr lang="en-CA" sz="2400" smtClean="0"/>
          </a:p>
          <a:p>
            <a:pPr lvl="1" eaLnBrk="1" hangingPunct="1"/>
            <a:r>
              <a:rPr lang="en-CA" b="1" smtClean="0">
                <a:solidFill>
                  <a:srgbClr val="002060"/>
                </a:solidFill>
              </a:rPr>
              <a:t>Electrons have a negative electric charge (–). </a:t>
            </a:r>
            <a:endParaRPr lang="en-CA" sz="2400" b="1" smtClean="0">
              <a:solidFill>
                <a:srgbClr val="002060"/>
              </a:solidFill>
            </a:endParaRPr>
          </a:p>
          <a:p>
            <a:pPr lvl="1" eaLnBrk="1" hangingPunct="1"/>
            <a:r>
              <a:rPr lang="en-CA" b="1" smtClean="0"/>
              <a:t>Neutrons </a:t>
            </a:r>
            <a:r>
              <a:rPr lang="en-CA" smtClean="0"/>
              <a:t>have no electric charge, they are neutral. </a:t>
            </a:r>
            <a:endParaRPr lang="en-CA" sz="2400" smtClean="0"/>
          </a:p>
          <a:p>
            <a:pPr eaLnBrk="1" hangingPunct="1"/>
            <a:endParaRPr lang="en-CA" smtClean="0"/>
          </a:p>
        </p:txBody>
      </p:sp>
      <p:pic>
        <p:nvPicPr>
          <p:cNvPr id="45060" name="Picture 2" descr="c-atom_e"/>
          <p:cNvPicPr>
            <a:picLocks noChangeAspect="1" noChangeArrowheads="1"/>
          </p:cNvPicPr>
          <p:nvPr/>
        </p:nvPicPr>
        <p:blipFill>
          <a:blip r:embed="rId2" cstate="print"/>
          <a:srcRect/>
          <a:stretch>
            <a:fillRect/>
          </a:stretch>
        </p:blipFill>
        <p:spPr bwMode="auto">
          <a:xfrm>
            <a:off x="323850" y="0"/>
            <a:ext cx="2376488" cy="197961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b="1" dirty="0" smtClean="0"/>
              <a:t>Calculating Electrical Energy </a:t>
            </a:r>
            <a:r>
              <a:rPr lang="en-CA" dirty="0" smtClean="0"/>
              <a:t/>
            </a:r>
            <a:br>
              <a:rPr lang="en-CA" dirty="0" smtClean="0"/>
            </a:br>
            <a:endParaRPr lang="en-CA" dirty="0"/>
          </a:p>
        </p:txBody>
      </p:sp>
      <p:sp>
        <p:nvSpPr>
          <p:cNvPr id="107523" name="Content Placeholder 2"/>
          <p:cNvSpPr>
            <a:spLocks noGrp="1"/>
          </p:cNvSpPr>
          <p:nvPr>
            <p:ph sz="quarter" idx="1"/>
          </p:nvPr>
        </p:nvSpPr>
        <p:spPr>
          <a:xfrm>
            <a:off x="457200" y="1600200"/>
            <a:ext cx="7467600" cy="4873625"/>
          </a:xfrm>
        </p:spPr>
        <p:txBody>
          <a:bodyPr/>
          <a:lstStyle/>
          <a:p>
            <a:pPr algn="ctr" eaLnBrk="1" hangingPunct="1"/>
            <a:endParaRPr lang="en-CA" b="1" smtClean="0">
              <a:solidFill>
                <a:srgbClr val="002060"/>
              </a:solidFill>
            </a:endParaRPr>
          </a:p>
          <a:p>
            <a:pPr algn="ctr" eaLnBrk="1" hangingPunct="1"/>
            <a:r>
              <a:rPr lang="en-CA" b="1" smtClean="0">
                <a:solidFill>
                  <a:srgbClr val="002060"/>
                </a:solidFill>
              </a:rPr>
              <a:t>Energy = Power x Time </a:t>
            </a:r>
            <a:endParaRPr lang="en-CA" smtClean="0">
              <a:solidFill>
                <a:srgbClr val="002060"/>
              </a:solidFill>
            </a:endParaRPr>
          </a:p>
          <a:p>
            <a:pPr algn="ctr" eaLnBrk="1" hangingPunct="1">
              <a:buFont typeface="Wingdings" pitchFamily="2" charset="2"/>
              <a:buNone/>
            </a:pPr>
            <a:r>
              <a:rPr lang="en-CA" b="1" smtClean="0"/>
              <a:t>     kWh        kW        h </a:t>
            </a:r>
            <a:endParaRPr lang="en-CA" smtClean="0"/>
          </a:p>
          <a:p>
            <a:pPr eaLnBrk="1" hangingPunct="1"/>
            <a:endParaRPr lang="en-CA" b="1" smtClean="0"/>
          </a:p>
          <a:p>
            <a:pPr eaLnBrk="1" hangingPunct="1"/>
            <a:endParaRPr lang="en-CA" b="1" smtClean="0"/>
          </a:p>
          <a:p>
            <a:pPr eaLnBrk="1" hangingPunct="1"/>
            <a:r>
              <a:rPr lang="en-CA" b="1" smtClean="0"/>
              <a:t>Total Energy Used = Speed That Electricity is used x How long electricity is used</a:t>
            </a:r>
            <a:endParaRPr lang="en-CA" smtClean="0"/>
          </a:p>
          <a:p>
            <a:pPr eaLnBrk="1" hangingPunct="1"/>
            <a:endParaRPr lang="en-CA"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b="1" dirty="0" smtClean="0"/>
              <a:t>Calculating Percent Efficiency</a:t>
            </a:r>
            <a:endParaRPr lang="en-CA" dirty="0"/>
          </a:p>
        </p:txBody>
      </p:sp>
      <p:sp>
        <p:nvSpPr>
          <p:cNvPr id="108547" name="Content Placeholder 2"/>
          <p:cNvSpPr>
            <a:spLocks noGrp="1"/>
          </p:cNvSpPr>
          <p:nvPr>
            <p:ph sz="quarter" idx="1"/>
          </p:nvPr>
        </p:nvSpPr>
        <p:spPr>
          <a:xfrm>
            <a:off x="457200" y="1600200"/>
            <a:ext cx="7467600" cy="4873625"/>
          </a:xfrm>
        </p:spPr>
        <p:txBody>
          <a:bodyPr/>
          <a:lstStyle/>
          <a:p>
            <a:pPr eaLnBrk="1" hangingPunct="1"/>
            <a:r>
              <a:rPr lang="en-CA" smtClean="0"/>
              <a:t>An incandescent light bulb uses only about 5 percent of its input energy to create light and converts over 95 percent of its input energy into heat. </a:t>
            </a:r>
          </a:p>
          <a:p>
            <a:pPr eaLnBrk="1" hangingPunct="1"/>
            <a:r>
              <a:rPr lang="en-CA" smtClean="0"/>
              <a:t>Compact fluorescent lights transform about 20 percent of their energy input into light, </a:t>
            </a:r>
            <a:r>
              <a:rPr lang="en-CA" b="1" smtClean="0">
                <a:solidFill>
                  <a:srgbClr val="002060"/>
                </a:solidFill>
              </a:rPr>
              <a:t>so they are more efficient than incandescent light bulbs </a:t>
            </a:r>
          </a:p>
          <a:p>
            <a:pPr eaLnBrk="1" hangingPunct="1"/>
            <a:endParaRPr lang="en-CA" smtClean="0"/>
          </a:p>
        </p:txBody>
      </p:sp>
      <p:pic>
        <p:nvPicPr>
          <p:cNvPr id="108548" name="Picture 2"/>
          <p:cNvPicPr>
            <a:picLocks noChangeAspect="1" noChangeArrowheads="1"/>
          </p:cNvPicPr>
          <p:nvPr/>
        </p:nvPicPr>
        <p:blipFill>
          <a:blip r:embed="rId2" cstate="print"/>
          <a:srcRect/>
          <a:stretch>
            <a:fillRect/>
          </a:stretch>
        </p:blipFill>
        <p:spPr bwMode="auto">
          <a:xfrm>
            <a:off x="1979613" y="4414838"/>
            <a:ext cx="4640262" cy="244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p>
        </p:txBody>
      </p:sp>
      <p:sp>
        <p:nvSpPr>
          <p:cNvPr id="109571" name="Content Placeholder 2"/>
          <p:cNvSpPr>
            <a:spLocks noGrp="1"/>
          </p:cNvSpPr>
          <p:nvPr>
            <p:ph sz="quarter" idx="1"/>
          </p:nvPr>
        </p:nvSpPr>
        <p:spPr>
          <a:xfrm>
            <a:off x="457200" y="1600200"/>
            <a:ext cx="7467600" cy="4873625"/>
          </a:xfrm>
        </p:spPr>
        <p:txBody>
          <a:bodyPr/>
          <a:lstStyle/>
          <a:p>
            <a:pPr eaLnBrk="1" hangingPunct="1"/>
            <a:r>
              <a:rPr lang="en-CA" smtClean="0"/>
              <a:t>The </a:t>
            </a:r>
            <a:r>
              <a:rPr lang="en-CA" b="1" smtClean="0"/>
              <a:t>efficiency </a:t>
            </a:r>
            <a:r>
              <a:rPr lang="en-CA" smtClean="0"/>
              <a:t>of a device is the ratio of the useful energy that comes out of the device to the total energy that went in. The more input energy that a device converts into usable output energy, the more efficient the device is. </a:t>
            </a:r>
          </a:p>
          <a:p>
            <a:pPr eaLnBrk="1" hangingPunct="1"/>
            <a:r>
              <a:rPr lang="en-CA" smtClean="0"/>
              <a:t>Efficiency is usually calculated as a percentage.</a:t>
            </a:r>
          </a:p>
          <a:p>
            <a:pPr eaLnBrk="1" hangingPunct="1"/>
            <a:endParaRPr lang="en-CA" smtClean="0"/>
          </a:p>
        </p:txBody>
      </p:sp>
      <p:pic>
        <p:nvPicPr>
          <p:cNvPr id="38914" name="Picture 2"/>
          <p:cNvPicPr>
            <a:picLocks noChangeAspect="1" noChangeArrowheads="1"/>
          </p:cNvPicPr>
          <p:nvPr/>
        </p:nvPicPr>
        <p:blipFill>
          <a:blip r:embed="rId2" cstate="print"/>
          <a:srcRect/>
          <a:stretch>
            <a:fillRect/>
          </a:stretch>
        </p:blipFill>
        <p:spPr bwMode="auto">
          <a:xfrm>
            <a:off x="971550" y="4365625"/>
            <a:ext cx="6492875"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b="1" dirty="0" smtClean="0"/>
              <a:t>Comparing Efficiency</a:t>
            </a:r>
            <a:endParaRPr lang="en-CA" dirty="0"/>
          </a:p>
        </p:txBody>
      </p:sp>
      <p:sp>
        <p:nvSpPr>
          <p:cNvPr id="110595" name="Content Placeholder 2"/>
          <p:cNvSpPr>
            <a:spLocks noGrp="1"/>
          </p:cNvSpPr>
          <p:nvPr>
            <p:ph sz="quarter" idx="1"/>
          </p:nvPr>
        </p:nvSpPr>
        <p:spPr>
          <a:xfrm>
            <a:off x="457200" y="1600200"/>
            <a:ext cx="7467600" cy="4873625"/>
          </a:xfrm>
        </p:spPr>
        <p:txBody>
          <a:bodyPr/>
          <a:lstStyle/>
          <a:p>
            <a:pPr eaLnBrk="1" hangingPunct="1"/>
            <a:r>
              <a:rPr lang="en-CA" b="1" smtClean="0">
                <a:solidFill>
                  <a:srgbClr val="002060"/>
                </a:solidFill>
              </a:rPr>
              <a:t>If an appliance displays the Energy Star symbol, it is one of the most efficient appliances in its class.</a:t>
            </a:r>
          </a:p>
          <a:p>
            <a:pPr eaLnBrk="1" hangingPunct="1"/>
            <a:endParaRPr lang="en-CA" smtClean="0"/>
          </a:p>
        </p:txBody>
      </p:sp>
      <p:pic>
        <p:nvPicPr>
          <p:cNvPr id="110596" name="Picture 2" descr="http://t3.gstatic.com/images?q=tbn:ANd9GcRSyXl1OdIldUjmm98qnJcsIZnhe2Y0mb9CAONLHD-wlm2oebCE"/>
          <p:cNvPicPr>
            <a:picLocks noChangeAspect="1" noChangeArrowheads="1"/>
          </p:cNvPicPr>
          <p:nvPr/>
        </p:nvPicPr>
        <p:blipFill>
          <a:blip r:embed="rId2" cstate="print"/>
          <a:srcRect/>
          <a:stretch>
            <a:fillRect/>
          </a:stretch>
        </p:blipFill>
        <p:spPr bwMode="auto">
          <a:xfrm>
            <a:off x="2268538" y="2708275"/>
            <a:ext cx="3816350" cy="390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accent1">
                    <a:satMod val="150000"/>
                  </a:schemeClr>
                </a:solidFill>
              </a:rPr>
              <a:t>Summary</a:t>
            </a:r>
            <a:endParaRPr lang="en-CA" dirty="0">
              <a:solidFill>
                <a:schemeClr val="accent1">
                  <a:satMod val="150000"/>
                </a:schemeClr>
              </a:solidFill>
            </a:endParaRPr>
          </a:p>
        </p:txBody>
      </p:sp>
      <p:sp>
        <p:nvSpPr>
          <p:cNvPr id="111619" name="Content Placeholder 2"/>
          <p:cNvSpPr>
            <a:spLocks noGrp="1"/>
          </p:cNvSpPr>
          <p:nvPr>
            <p:ph sz="quarter" idx="1"/>
          </p:nvPr>
        </p:nvSpPr>
        <p:spPr>
          <a:xfrm>
            <a:off x="457200" y="1600200"/>
            <a:ext cx="7467600" cy="4873625"/>
          </a:xfrm>
        </p:spPr>
        <p:txBody>
          <a:bodyPr/>
          <a:lstStyle/>
          <a:p>
            <a:pPr eaLnBrk="1" hangingPunct="1"/>
            <a:r>
              <a:rPr lang="en-CA" smtClean="0"/>
              <a:t>• Electrical circuits provide a complete path for electrons to flow. </a:t>
            </a:r>
          </a:p>
          <a:p>
            <a:pPr eaLnBrk="1" hangingPunct="1"/>
            <a:r>
              <a:rPr lang="en-CA" smtClean="0"/>
              <a:t>• Current electricity is the flow of electrons through a conductor in a circuit. </a:t>
            </a:r>
          </a:p>
          <a:p>
            <a:pPr eaLnBrk="1" hangingPunct="1"/>
            <a:r>
              <a:rPr lang="en-CA" smtClean="0"/>
              <a:t>• Potential difference or voltage (V ) is the difference in electric potential energy between two points in a circuit.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accent1">
                    <a:satMod val="150000"/>
                  </a:schemeClr>
                </a:solidFill>
              </a:rPr>
              <a:t>Summary</a:t>
            </a:r>
            <a:endParaRPr lang="en-CA" dirty="0">
              <a:solidFill>
                <a:schemeClr val="accent1">
                  <a:satMod val="150000"/>
                </a:schemeClr>
              </a:solidFill>
            </a:endParaRPr>
          </a:p>
        </p:txBody>
      </p:sp>
      <p:sp>
        <p:nvSpPr>
          <p:cNvPr id="13315" name="Content Placeholder 2"/>
          <p:cNvSpPr>
            <a:spLocks noGrp="1"/>
          </p:cNvSpPr>
          <p:nvPr>
            <p:ph sz="quarter" idx="1"/>
          </p:nvPr>
        </p:nvSpPr>
        <p:spPr>
          <a:xfrm>
            <a:off x="457200" y="1600200"/>
            <a:ext cx="7467600" cy="4873625"/>
          </a:xfrm>
        </p:spPr>
        <p:txBody>
          <a:bodyPr rtlCol="0">
            <a:normAutofit lnSpcReduction="10000"/>
          </a:bodyPr>
          <a:lstStyle/>
          <a:p>
            <a:pPr marL="438912" indent="-320040" eaLnBrk="1" fontAlgn="auto" hangingPunct="1">
              <a:spcBef>
                <a:spcPts val="0"/>
              </a:spcBef>
              <a:spcAft>
                <a:spcPts val="0"/>
              </a:spcAft>
              <a:buFont typeface="Wingdings 2"/>
              <a:buChar char=""/>
              <a:defRPr/>
            </a:pPr>
            <a:r>
              <a:rPr lang="en-CA" dirty="0" smtClean="0"/>
              <a:t>• Electric current (I ) is a measure of the amount of electric charge that passes by a point in an electric circuit each second. </a:t>
            </a:r>
          </a:p>
          <a:p>
            <a:pPr marL="438912" indent="-320040" eaLnBrk="1" fontAlgn="auto" hangingPunct="1">
              <a:spcBef>
                <a:spcPts val="0"/>
              </a:spcBef>
              <a:spcAft>
                <a:spcPts val="0"/>
              </a:spcAft>
              <a:buFont typeface="Wingdings 2"/>
              <a:buChar char=""/>
              <a:defRPr/>
            </a:pPr>
            <a:r>
              <a:rPr lang="en-CA" dirty="0" smtClean="0"/>
              <a:t>• In direct current, electrons flow in one direction. In alternating current, electrons flow back and forth at regular intervals called cycles.</a:t>
            </a:r>
          </a:p>
          <a:p>
            <a:pPr marL="438912" indent="-320040" eaLnBrk="1" fontAlgn="auto" hangingPunct="1">
              <a:spcBef>
                <a:spcPts val="0"/>
              </a:spcBef>
              <a:spcAft>
                <a:spcPts val="0"/>
              </a:spcAft>
              <a:buFont typeface="Wingdings 2"/>
              <a:buChar char=""/>
              <a:defRPr/>
            </a:pPr>
            <a:r>
              <a:rPr lang="en-CA" dirty="0" smtClean="0"/>
              <a:t>• Resistance (R) is the degree to which a substance opposes the flow of electric current through it.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accent1">
                    <a:satMod val="150000"/>
                  </a:schemeClr>
                </a:solidFill>
              </a:rPr>
              <a:t>Summary</a:t>
            </a:r>
            <a:endParaRPr lang="en-CA" dirty="0">
              <a:solidFill>
                <a:schemeClr val="accent1">
                  <a:satMod val="150000"/>
                </a:schemeClr>
              </a:solidFill>
            </a:endParaRPr>
          </a:p>
        </p:txBody>
      </p:sp>
      <p:sp>
        <p:nvSpPr>
          <p:cNvPr id="113667" name="Content Placeholder 2"/>
          <p:cNvSpPr>
            <a:spLocks noGrp="1"/>
          </p:cNvSpPr>
          <p:nvPr>
            <p:ph sz="quarter" idx="1"/>
          </p:nvPr>
        </p:nvSpPr>
        <p:spPr>
          <a:xfrm>
            <a:off x="457200" y="1600200"/>
            <a:ext cx="7467600" cy="4873625"/>
          </a:xfrm>
        </p:spPr>
        <p:txBody>
          <a:bodyPr/>
          <a:lstStyle/>
          <a:p>
            <a:pPr eaLnBrk="1" hangingPunct="1"/>
            <a:r>
              <a:rPr lang="en-CA" smtClean="0"/>
              <a:t>• Series circuits provide one path for electrons to flow. Parallel circuits provide more than one path for electrons to flow. </a:t>
            </a:r>
          </a:p>
          <a:p>
            <a:pPr eaLnBrk="1" hangingPunct="1"/>
            <a:r>
              <a:rPr lang="en-CA" smtClean="0"/>
              <a:t>• Ohm’s law states that as long as temperature stays the same, V = IR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CA" dirty="0" smtClean="0">
                <a:solidFill>
                  <a:schemeClr val="accent1">
                    <a:satMod val="150000"/>
                  </a:schemeClr>
                </a:solidFill>
              </a:rPr>
              <a:t>We can reduce our electrical energy consumption and use renewable energy resources.</a:t>
            </a:r>
            <a:endParaRPr lang="en-CA" dirty="0">
              <a:solidFill>
                <a:schemeClr val="accent1">
                  <a:satMod val="150000"/>
                </a:schemeClr>
              </a:solidFill>
            </a:endParaRPr>
          </a:p>
        </p:txBody>
      </p:sp>
      <p:sp>
        <p:nvSpPr>
          <p:cNvPr id="114691" name="Subtitle 2"/>
          <p:cNvSpPr>
            <a:spLocks noGrp="1"/>
          </p:cNvSpPr>
          <p:nvPr>
            <p:ph type="subTitle" idx="1"/>
          </p:nvPr>
        </p:nvSpPr>
        <p:spPr>
          <a:xfrm>
            <a:off x="685800" y="1828800"/>
            <a:ext cx="8077200" cy="1500188"/>
          </a:xfrm>
        </p:spPr>
        <p:txBody>
          <a:bodyPr/>
          <a:lstStyle/>
          <a:p>
            <a:pPr eaLnBrk="1" hangingPunct="1"/>
            <a:endParaRPr lang="en-CA"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accent1">
                    <a:satMod val="150000"/>
                  </a:schemeClr>
                </a:solidFill>
              </a:rPr>
              <a:t>Key Concepts</a:t>
            </a:r>
            <a:endParaRPr lang="en-CA" dirty="0">
              <a:solidFill>
                <a:schemeClr val="accent1">
                  <a:satMod val="150000"/>
                </a:schemeClr>
              </a:solidFill>
            </a:endParaRPr>
          </a:p>
        </p:txBody>
      </p:sp>
      <p:sp>
        <p:nvSpPr>
          <p:cNvPr id="115715" name="Content Placeholder 2"/>
          <p:cNvSpPr>
            <a:spLocks noGrp="1"/>
          </p:cNvSpPr>
          <p:nvPr>
            <p:ph sz="quarter" idx="1"/>
          </p:nvPr>
        </p:nvSpPr>
        <p:spPr>
          <a:xfrm>
            <a:off x="457200" y="1600200"/>
            <a:ext cx="8002588" cy="4873625"/>
          </a:xfrm>
        </p:spPr>
        <p:txBody>
          <a:bodyPr/>
          <a:lstStyle/>
          <a:p>
            <a:pPr eaLnBrk="1" hangingPunct="1"/>
            <a:r>
              <a:rPr lang="en-CA" smtClean="0"/>
              <a:t>• Generating electricity</a:t>
            </a:r>
          </a:p>
          <a:p>
            <a:pPr eaLnBrk="1" hangingPunct="1"/>
            <a:r>
              <a:rPr lang="en-CA" smtClean="0"/>
              <a:t>• Renewable and non-renewable sources of energy</a:t>
            </a:r>
          </a:p>
          <a:p>
            <a:pPr eaLnBrk="1" hangingPunct="1"/>
            <a:r>
              <a:rPr lang="en-CA" smtClean="0"/>
              <a:t>• Advantages and disadvantages of energy sources</a:t>
            </a:r>
          </a:p>
          <a:p>
            <a:pPr eaLnBrk="1" hangingPunct="1"/>
            <a:r>
              <a:rPr lang="en-CA" smtClean="0"/>
              <a:t>• Percent efficiency = </a:t>
            </a:r>
            <a:r>
              <a:rPr lang="en-CA" b="1" smtClean="0"/>
              <a:t>(E</a:t>
            </a:r>
            <a:r>
              <a:rPr lang="en-CA" b="1" baseline="-25000" smtClean="0"/>
              <a:t>out</a:t>
            </a:r>
            <a:r>
              <a:rPr lang="en-CA" b="1" smtClean="0"/>
              <a:t> / E</a:t>
            </a:r>
            <a:r>
              <a:rPr lang="en-CA" b="1" baseline="-25000" smtClean="0"/>
              <a:t>in</a:t>
            </a:r>
            <a:r>
              <a:rPr lang="en-CA" b="1" smtClean="0"/>
              <a:t>) x 100%</a:t>
            </a:r>
            <a:endParaRPr lang="en-CA"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dirty="0" smtClean="0"/>
              <a:t>Local Solutions to Generating Electricity </a:t>
            </a:r>
            <a:endParaRPr lang="en-CA" dirty="0"/>
          </a:p>
        </p:txBody>
      </p:sp>
      <p:sp>
        <p:nvSpPr>
          <p:cNvPr id="3" name="Content Placeholder 2"/>
          <p:cNvSpPr>
            <a:spLocks noGrp="1"/>
          </p:cNvSpPr>
          <p:nvPr>
            <p:ph idx="1"/>
          </p:nvPr>
        </p:nvSpPr>
        <p:spPr/>
        <p:txBody>
          <a:bodyPr/>
          <a:lstStyle/>
          <a:p>
            <a:pPr eaLnBrk="1" hangingPunct="1">
              <a:defRPr/>
            </a:pPr>
            <a:r>
              <a:rPr lang="en-CA" dirty="0" smtClean="0"/>
              <a:t>The production of energy can be classified into two categories: </a:t>
            </a:r>
          </a:p>
          <a:p>
            <a:pPr eaLnBrk="1" hangingPunct="1">
              <a:defRPr/>
            </a:pPr>
            <a:endParaRPr lang="en-CA" b="1" dirty="0" smtClean="0"/>
          </a:p>
          <a:p>
            <a:pPr marL="514350" indent="-514350" eaLnBrk="1" hangingPunct="1">
              <a:buFont typeface="+mj-lt"/>
              <a:buAutoNum type="arabicPeriod"/>
              <a:defRPr/>
            </a:pPr>
            <a:r>
              <a:rPr lang="en-CA" b="1" dirty="0" smtClean="0"/>
              <a:t>Non-renewable resources</a:t>
            </a:r>
            <a:r>
              <a:rPr lang="en-CA" dirty="0" smtClean="0"/>
              <a:t>. </a:t>
            </a:r>
          </a:p>
          <a:p>
            <a:pPr marL="749300" lvl="1" indent="-457200" eaLnBrk="1" hangingPunct="1">
              <a:defRPr/>
            </a:pPr>
            <a:r>
              <a:rPr lang="en-CA" b="1" dirty="0" smtClean="0">
                <a:solidFill>
                  <a:srgbClr val="002060"/>
                </a:solidFill>
              </a:rPr>
              <a:t>A resource that cannot be replaced once it is used up.</a:t>
            </a:r>
          </a:p>
          <a:p>
            <a:pPr marL="514350" indent="-514350" eaLnBrk="1" hangingPunct="1">
              <a:buFont typeface="+mj-lt"/>
              <a:buAutoNum type="arabicPeriod"/>
              <a:defRPr/>
            </a:pPr>
            <a:r>
              <a:rPr lang="en-CA" b="1" dirty="0" smtClean="0"/>
              <a:t>Renewable resources</a:t>
            </a:r>
            <a:r>
              <a:rPr lang="en-CA" dirty="0" smtClean="0"/>
              <a:t>.</a:t>
            </a:r>
            <a:r>
              <a:rPr lang="en-CA" b="1" dirty="0" smtClean="0"/>
              <a:t> </a:t>
            </a:r>
            <a:endParaRPr lang="en-CA" dirty="0" smtClean="0"/>
          </a:p>
          <a:p>
            <a:pPr marL="749300" lvl="1" indent="-457200" eaLnBrk="1" hangingPunct="1">
              <a:defRPr/>
            </a:pPr>
            <a:r>
              <a:rPr lang="en-CA" b="1" dirty="0" smtClean="0">
                <a:solidFill>
                  <a:srgbClr val="002060"/>
                </a:solidFill>
              </a:rPr>
              <a:t>A resource that can be reused or replaced.</a:t>
            </a:r>
          </a:p>
          <a:p>
            <a:pPr eaLnBrk="1" hangingPunct="1">
              <a:defRPr/>
            </a:pPr>
            <a:endParaRPr lang="en-CA"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43808" y="260648"/>
            <a:ext cx="6781800" cy="960438"/>
          </a:xfrm>
        </p:spPr>
        <p:txBody>
          <a:bodyPr/>
          <a:lstStyle/>
          <a:p>
            <a:pPr eaLnBrk="1" hangingPunct="1">
              <a:defRPr/>
            </a:pPr>
            <a:r>
              <a:rPr lang="en-CA" dirty="0" smtClean="0"/>
              <a:t>Static Charges</a:t>
            </a:r>
          </a:p>
        </p:txBody>
      </p:sp>
      <p:sp>
        <p:nvSpPr>
          <p:cNvPr id="46083" name="Content Placeholder 2"/>
          <p:cNvSpPr>
            <a:spLocks noGrp="1"/>
          </p:cNvSpPr>
          <p:nvPr>
            <p:ph idx="1"/>
          </p:nvPr>
        </p:nvSpPr>
        <p:spPr>
          <a:xfrm>
            <a:off x="395288" y="2636838"/>
            <a:ext cx="8229600" cy="5057775"/>
          </a:xfrm>
        </p:spPr>
        <p:txBody>
          <a:bodyPr/>
          <a:lstStyle/>
          <a:p>
            <a:pPr eaLnBrk="1" hangingPunct="1"/>
            <a:r>
              <a:rPr lang="en-CA" smtClean="0"/>
              <a:t>Objects can become charged when electrons move from one object to another. </a:t>
            </a:r>
          </a:p>
          <a:p>
            <a:pPr eaLnBrk="1" hangingPunct="1"/>
            <a:r>
              <a:rPr lang="en-CA" smtClean="0"/>
              <a:t>The electric charge that builds up on the surface of the object is called a </a:t>
            </a:r>
            <a:r>
              <a:rPr lang="en-CA" b="1" smtClean="0">
                <a:solidFill>
                  <a:srgbClr val="002060"/>
                </a:solidFill>
              </a:rPr>
              <a:t>static charge or static electricity. </a:t>
            </a:r>
          </a:p>
          <a:p>
            <a:pPr eaLnBrk="1" hangingPunct="1"/>
            <a:endParaRPr lang="en-CA" smtClean="0"/>
          </a:p>
        </p:txBody>
      </p:sp>
      <p:pic>
        <p:nvPicPr>
          <p:cNvPr id="46084" name="Picture 2" descr="http://t3.gstatic.com/images?q=tbn:ANd9GcSdfO7WaLQ8t2HJfQNPC-F6fJ_0q8FSwgAEfvli67bzr9-8vP4&amp;t=1&amp;usg=__G8Q4oD7eqDazH1PW7IJArwYRvHE="/>
          <p:cNvPicPr>
            <a:picLocks noChangeAspect="1" noChangeArrowheads="1"/>
          </p:cNvPicPr>
          <p:nvPr/>
        </p:nvPicPr>
        <p:blipFill>
          <a:blip r:embed="rId2" cstate="print"/>
          <a:srcRect/>
          <a:stretch>
            <a:fillRect/>
          </a:stretch>
        </p:blipFill>
        <p:spPr bwMode="auto">
          <a:xfrm>
            <a:off x="0" y="0"/>
            <a:ext cx="2843213" cy="2843213"/>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Fossil Fuels</a:t>
            </a:r>
            <a:endParaRPr lang="en-CA" dirty="0"/>
          </a:p>
        </p:txBody>
      </p:sp>
      <p:sp>
        <p:nvSpPr>
          <p:cNvPr id="3" name="Content Placeholder 2"/>
          <p:cNvSpPr>
            <a:spLocks noGrp="1"/>
          </p:cNvSpPr>
          <p:nvPr>
            <p:ph idx="1"/>
          </p:nvPr>
        </p:nvSpPr>
        <p:spPr>
          <a:xfrm>
            <a:off x="179388" y="1484313"/>
            <a:ext cx="4897437" cy="4972050"/>
          </a:xfrm>
        </p:spPr>
        <p:txBody>
          <a:bodyPr/>
          <a:lstStyle/>
          <a:p>
            <a:pPr marL="514350" indent="-514350" eaLnBrk="1" hangingPunct="1">
              <a:buFont typeface="+mj-lt"/>
              <a:buAutoNum type="arabicPeriod"/>
              <a:defRPr/>
            </a:pPr>
            <a:r>
              <a:rPr lang="en-CA" dirty="0" smtClean="0"/>
              <a:t>the fuel is burned to boil water to make steam</a:t>
            </a:r>
          </a:p>
          <a:p>
            <a:pPr marL="514350" indent="-514350" eaLnBrk="1" hangingPunct="1">
              <a:buFont typeface="+mj-lt"/>
              <a:buAutoNum type="arabicPeriod"/>
              <a:defRPr/>
            </a:pPr>
            <a:r>
              <a:rPr lang="en-CA" b="1" dirty="0" smtClean="0">
                <a:solidFill>
                  <a:srgbClr val="002060"/>
                </a:solidFill>
              </a:rPr>
              <a:t>the steam makes a turbine spin</a:t>
            </a:r>
          </a:p>
          <a:p>
            <a:pPr marL="514350" indent="-514350" eaLnBrk="1" hangingPunct="1">
              <a:buFont typeface="+mj-lt"/>
              <a:buAutoNum type="arabicPeriod"/>
              <a:defRPr/>
            </a:pPr>
            <a:r>
              <a:rPr lang="en-CA" b="1" dirty="0" smtClean="0">
                <a:solidFill>
                  <a:srgbClr val="002060"/>
                </a:solidFill>
              </a:rPr>
              <a:t>the spinning turbine turns a generator which produces electricity </a:t>
            </a:r>
          </a:p>
          <a:p>
            <a:pPr marL="514350" indent="-514350" eaLnBrk="1" hangingPunct="1">
              <a:buFont typeface="+mj-lt"/>
              <a:buAutoNum type="arabicPeriod"/>
              <a:defRPr/>
            </a:pPr>
            <a:r>
              <a:rPr lang="en-CA" dirty="0" smtClean="0"/>
              <a:t>the electricity goes to the transformers to produce the correct voltage</a:t>
            </a:r>
          </a:p>
          <a:p>
            <a:pPr eaLnBrk="1" hangingPunct="1">
              <a:defRPr/>
            </a:pPr>
            <a:endParaRPr lang="en-CA" dirty="0"/>
          </a:p>
        </p:txBody>
      </p:sp>
      <p:pic>
        <p:nvPicPr>
          <p:cNvPr id="117764" name="Picture 2" descr="20_the_national_grid"/>
          <p:cNvPicPr>
            <a:picLocks noChangeAspect="1" noChangeArrowheads="1"/>
          </p:cNvPicPr>
          <p:nvPr/>
        </p:nvPicPr>
        <p:blipFill>
          <a:blip r:embed="rId2" cstate="print">
            <a:lum contrast="-20000"/>
          </a:blip>
          <a:srcRect/>
          <a:stretch>
            <a:fillRect/>
          </a:stretch>
        </p:blipFill>
        <p:spPr bwMode="auto">
          <a:xfrm>
            <a:off x="5027613" y="2060575"/>
            <a:ext cx="4224337" cy="309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Nuclear Energy</a:t>
            </a:r>
            <a:endParaRPr lang="en-CA" dirty="0"/>
          </a:p>
        </p:txBody>
      </p:sp>
      <p:sp>
        <p:nvSpPr>
          <p:cNvPr id="118787" name="Content Placeholder 2"/>
          <p:cNvSpPr>
            <a:spLocks noGrp="1"/>
          </p:cNvSpPr>
          <p:nvPr>
            <p:ph idx="1"/>
          </p:nvPr>
        </p:nvSpPr>
        <p:spPr>
          <a:xfrm>
            <a:off x="179388" y="1268413"/>
            <a:ext cx="8964612" cy="5132387"/>
          </a:xfrm>
        </p:spPr>
        <p:txBody>
          <a:bodyPr/>
          <a:lstStyle/>
          <a:p>
            <a:pPr eaLnBrk="1" hangingPunct="1"/>
            <a:r>
              <a:rPr lang="en-CA" smtClean="0"/>
              <a:t>Ontario’s electrical energy needs far surpass what hydroelectric and thermoelectric generators supply. Fifty-one percent of our electricity in Ontario is </a:t>
            </a:r>
            <a:r>
              <a:rPr lang="en-CA" b="1" smtClean="0">
                <a:solidFill>
                  <a:srgbClr val="002060"/>
                </a:solidFill>
              </a:rPr>
              <a:t>thermonuclear</a:t>
            </a:r>
            <a:r>
              <a:rPr lang="en-CA" smtClean="0"/>
              <a:t>, which means it is produced by heat in nuclear power stations.</a:t>
            </a:r>
          </a:p>
        </p:txBody>
      </p:sp>
      <p:pic>
        <p:nvPicPr>
          <p:cNvPr id="118788" name="Picture 7"/>
          <p:cNvPicPr>
            <a:picLocks noChangeAspect="1" noChangeArrowheads="1"/>
          </p:cNvPicPr>
          <p:nvPr/>
        </p:nvPicPr>
        <p:blipFill>
          <a:blip r:embed="rId2" cstate="print"/>
          <a:srcRect/>
          <a:stretch>
            <a:fillRect/>
          </a:stretch>
        </p:blipFill>
        <p:spPr bwMode="auto">
          <a:xfrm>
            <a:off x="4197350" y="4121150"/>
            <a:ext cx="4946650" cy="2736850"/>
          </a:xfrm>
          <a:prstGeom prst="rect">
            <a:avLst/>
          </a:prstGeom>
          <a:noFill/>
          <a:ln w="9525">
            <a:noFill/>
            <a:miter lim="800000"/>
            <a:headEnd/>
            <a:tailEnd/>
          </a:ln>
        </p:spPr>
      </p:pic>
      <p:pic>
        <p:nvPicPr>
          <p:cNvPr id="118789" name="Picture 2" descr="construction of nuclear reactor"/>
          <p:cNvPicPr>
            <a:picLocks noChangeAspect="1" noChangeArrowheads="1"/>
          </p:cNvPicPr>
          <p:nvPr/>
        </p:nvPicPr>
        <p:blipFill>
          <a:blip r:embed="rId3" cstate="print"/>
          <a:srcRect/>
          <a:stretch>
            <a:fillRect/>
          </a:stretch>
        </p:blipFill>
        <p:spPr bwMode="auto">
          <a:xfrm>
            <a:off x="0" y="4076700"/>
            <a:ext cx="4056063"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accent1">
                    <a:satMod val="150000"/>
                  </a:schemeClr>
                </a:solidFill>
              </a:rPr>
              <a:t>Summary</a:t>
            </a:r>
            <a:endParaRPr lang="en-CA" dirty="0">
              <a:solidFill>
                <a:schemeClr val="accent1">
                  <a:satMod val="150000"/>
                </a:schemeClr>
              </a:solidFill>
            </a:endParaRPr>
          </a:p>
        </p:txBody>
      </p:sp>
      <p:sp>
        <p:nvSpPr>
          <p:cNvPr id="119811" name="Content Placeholder 2"/>
          <p:cNvSpPr>
            <a:spLocks noGrp="1"/>
          </p:cNvSpPr>
          <p:nvPr>
            <p:ph sz="quarter" idx="1"/>
          </p:nvPr>
        </p:nvSpPr>
        <p:spPr>
          <a:xfrm>
            <a:off x="457200" y="1600200"/>
            <a:ext cx="7467600" cy="4873625"/>
          </a:xfrm>
        </p:spPr>
        <p:txBody>
          <a:bodyPr/>
          <a:lstStyle/>
          <a:p>
            <a:pPr eaLnBrk="1" hangingPunct="1"/>
            <a:r>
              <a:rPr lang="en-CA" smtClean="0"/>
              <a:t>• Non-renewable sources used for generating electricity include fossil fuels and nuclear energy. </a:t>
            </a:r>
          </a:p>
          <a:p>
            <a:pPr eaLnBrk="1" hangingPunct="1"/>
            <a:r>
              <a:rPr lang="en-CA" smtClean="0"/>
              <a:t>• Renewable sources used for generating electricity include water, sunlight, wind, tides, and geothermal energy. </a:t>
            </a:r>
          </a:p>
          <a:p>
            <a:pPr eaLnBrk="1" hangingPunct="1"/>
            <a:endParaRPr lang="en-CA"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accent1">
                    <a:satMod val="150000"/>
                  </a:schemeClr>
                </a:solidFill>
              </a:rPr>
              <a:t>Summary</a:t>
            </a:r>
            <a:endParaRPr lang="en-CA" dirty="0">
              <a:solidFill>
                <a:schemeClr val="accent1">
                  <a:satMod val="150000"/>
                </a:schemeClr>
              </a:solidFill>
            </a:endParaRPr>
          </a:p>
        </p:txBody>
      </p:sp>
      <p:sp>
        <p:nvSpPr>
          <p:cNvPr id="120835" name="Content Placeholder 2"/>
          <p:cNvSpPr>
            <a:spLocks noGrp="1"/>
          </p:cNvSpPr>
          <p:nvPr>
            <p:ph sz="quarter" idx="1"/>
          </p:nvPr>
        </p:nvSpPr>
        <p:spPr>
          <a:xfrm>
            <a:off x="457200" y="1600200"/>
            <a:ext cx="7467600" cy="4873625"/>
          </a:xfrm>
        </p:spPr>
        <p:txBody>
          <a:bodyPr/>
          <a:lstStyle/>
          <a:p>
            <a:pPr eaLnBrk="1" hangingPunct="1"/>
            <a:r>
              <a:rPr lang="en-CA" smtClean="0"/>
              <a:t>• There are both costs and benefits from producing electricity from renewable and non-renewable sources. </a:t>
            </a:r>
          </a:p>
          <a:p>
            <a:pPr eaLnBrk="1" hangingPunct="1"/>
            <a:r>
              <a:rPr lang="en-CA" smtClean="0"/>
              <a:t>• Electrical savings can be achieved through the design of technological devices and practices in the home.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accent1">
                    <a:satMod val="150000"/>
                  </a:schemeClr>
                </a:solidFill>
              </a:rPr>
              <a:t>Practice Questions</a:t>
            </a:r>
            <a:endParaRPr lang="en-CA" dirty="0">
              <a:solidFill>
                <a:schemeClr val="accent1">
                  <a:satMod val="150000"/>
                </a:schemeClr>
              </a:solidFill>
            </a:endParaRPr>
          </a:p>
        </p:txBody>
      </p:sp>
      <p:sp>
        <p:nvSpPr>
          <p:cNvPr id="121859" name="Content Placeholder 2"/>
          <p:cNvSpPr>
            <a:spLocks noGrp="1"/>
          </p:cNvSpPr>
          <p:nvPr>
            <p:ph idx="1"/>
          </p:nvPr>
        </p:nvSpPr>
        <p:spPr/>
        <p:txBody>
          <a:bodyPr/>
          <a:lstStyle/>
          <a:p>
            <a:pPr eaLnBrk="1" hangingPunct="1"/>
            <a:r>
              <a:rPr lang="en-CA" smtClean="0"/>
              <a:t>The questions have been split up into the sections that we covered in electricity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203848" y="188640"/>
            <a:ext cx="5410200" cy="960438"/>
          </a:xfrm>
        </p:spPr>
        <p:txBody>
          <a:bodyPr/>
          <a:lstStyle/>
          <a:p>
            <a:pPr eaLnBrk="1" hangingPunct="1">
              <a:defRPr/>
            </a:pPr>
            <a:r>
              <a:rPr lang="en-CA" dirty="0" smtClean="0"/>
              <a:t>Electron Affinity</a:t>
            </a:r>
          </a:p>
        </p:txBody>
      </p:sp>
      <p:sp>
        <p:nvSpPr>
          <p:cNvPr id="47107" name="Content Placeholder 2"/>
          <p:cNvSpPr>
            <a:spLocks noGrp="1"/>
          </p:cNvSpPr>
          <p:nvPr>
            <p:ph idx="1"/>
          </p:nvPr>
        </p:nvSpPr>
        <p:spPr>
          <a:xfrm>
            <a:off x="3419475" y="2819400"/>
            <a:ext cx="5267325" cy="3306763"/>
          </a:xfrm>
        </p:spPr>
        <p:txBody>
          <a:bodyPr/>
          <a:lstStyle/>
          <a:p>
            <a:pPr eaLnBrk="1" hangingPunct="1"/>
            <a:r>
              <a:rPr lang="en-CA" smtClean="0"/>
              <a:t>The table on the left is known as a triboelectric series</a:t>
            </a:r>
          </a:p>
          <a:p>
            <a:pPr eaLnBrk="1" hangingPunct="1"/>
            <a:r>
              <a:rPr lang="en-CA" smtClean="0"/>
              <a:t>Tribo in Greek means to rub</a:t>
            </a:r>
          </a:p>
          <a:p>
            <a:pPr eaLnBrk="1" hangingPunct="1"/>
            <a:endParaRPr lang="en-CA" smtClean="0"/>
          </a:p>
        </p:txBody>
      </p:sp>
      <p:pic>
        <p:nvPicPr>
          <p:cNvPr id="47108" name="Picture 2"/>
          <p:cNvPicPr>
            <a:picLocks noChangeAspect="1" noChangeArrowheads="1"/>
          </p:cNvPicPr>
          <p:nvPr/>
        </p:nvPicPr>
        <p:blipFill>
          <a:blip r:embed="rId2" cstate="print"/>
          <a:srcRect/>
          <a:stretch>
            <a:fillRect/>
          </a:stretch>
        </p:blipFill>
        <p:spPr bwMode="auto">
          <a:xfrm>
            <a:off x="0" y="1196975"/>
            <a:ext cx="3190875" cy="52562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defRPr/>
            </a:pPr>
            <a:r>
              <a:rPr lang="en-CA" dirty="0" smtClean="0">
                <a:solidFill>
                  <a:srgbClr val="FFFF00"/>
                </a:solidFill>
              </a:rPr>
              <a:t>Friction</a:t>
            </a:r>
          </a:p>
        </p:txBody>
      </p:sp>
      <p:sp>
        <p:nvSpPr>
          <p:cNvPr id="48131" name="Content Placeholder 2"/>
          <p:cNvSpPr>
            <a:spLocks noGrp="1"/>
          </p:cNvSpPr>
          <p:nvPr>
            <p:ph idx="1"/>
          </p:nvPr>
        </p:nvSpPr>
        <p:spPr/>
        <p:txBody>
          <a:bodyPr/>
          <a:lstStyle/>
          <a:p>
            <a:pPr marL="342900" lvl="2" indent="-342900" eaLnBrk="1" hangingPunct="1"/>
            <a:r>
              <a:rPr lang="en-CA" sz="3200" b="1" smtClean="0"/>
              <a:t>Friction </a:t>
            </a:r>
            <a:r>
              <a:rPr lang="en-CA" sz="3200" smtClean="0"/>
              <a:t>is the force resisting the relative motion of two surfaces in contact. </a:t>
            </a:r>
            <a:r>
              <a:rPr lang="en-CA" sz="3200" b="1" smtClean="0">
                <a:solidFill>
                  <a:srgbClr val="002060"/>
                </a:solidFill>
              </a:rPr>
              <a:t>The force of friction can remove electrons from one object and cause them to transfer to the other object</a:t>
            </a:r>
            <a:r>
              <a:rPr lang="en-CA" sz="3200" smtClean="0"/>
              <a:t>. </a:t>
            </a:r>
            <a:endParaRPr lang="en-CA" sz="2800" smtClean="0"/>
          </a:p>
          <a:p>
            <a:pPr eaLnBrk="1" hangingPunct="1"/>
            <a:endParaRPr lang="en-CA" smtClean="0"/>
          </a:p>
        </p:txBody>
      </p:sp>
      <p:pic>
        <p:nvPicPr>
          <p:cNvPr id="48132" name="Picture 2"/>
          <p:cNvPicPr>
            <a:picLocks noChangeAspect="1" noChangeArrowheads="1"/>
          </p:cNvPicPr>
          <p:nvPr/>
        </p:nvPicPr>
        <p:blipFill>
          <a:blip r:embed="rId2" cstate="print"/>
          <a:srcRect/>
          <a:stretch>
            <a:fillRect/>
          </a:stretch>
        </p:blipFill>
        <p:spPr bwMode="auto">
          <a:xfrm>
            <a:off x="1331913" y="4581525"/>
            <a:ext cx="6481762" cy="17795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defRPr/>
            </a:pPr>
            <a:r>
              <a:rPr lang="en-CA" smtClean="0"/>
              <a:t>Laws of Attraction and Repulsion</a:t>
            </a:r>
          </a:p>
        </p:txBody>
      </p:sp>
      <p:sp>
        <p:nvSpPr>
          <p:cNvPr id="49155" name="Content Placeholder 2"/>
          <p:cNvSpPr>
            <a:spLocks noGrp="1"/>
          </p:cNvSpPr>
          <p:nvPr>
            <p:ph idx="1"/>
          </p:nvPr>
        </p:nvSpPr>
        <p:spPr>
          <a:xfrm>
            <a:off x="1619250" y="2819400"/>
            <a:ext cx="7524750" cy="3306763"/>
          </a:xfrm>
        </p:spPr>
        <p:txBody>
          <a:bodyPr/>
          <a:lstStyle/>
          <a:p>
            <a:pPr eaLnBrk="1" hangingPunct="1"/>
            <a:r>
              <a:rPr lang="en-CA" smtClean="0"/>
              <a:t>Scientists studying the interaction of objects have observed that when a positively charged object is brought close to a negatively charged object, the two objects attract each other</a:t>
            </a:r>
          </a:p>
        </p:txBody>
      </p:sp>
      <p:pic>
        <p:nvPicPr>
          <p:cNvPr id="49156" name="Picture 2" descr="http://www.humanthermodynamics.com/opposite_charges_attract_md_wht.gif"/>
          <p:cNvPicPr>
            <a:picLocks noChangeAspect="1" noChangeArrowheads="1" noCrop="1"/>
          </p:cNvPicPr>
          <p:nvPr/>
        </p:nvPicPr>
        <p:blipFill>
          <a:blip r:embed="rId2" cstate="print"/>
          <a:srcRect/>
          <a:stretch>
            <a:fillRect/>
          </a:stretch>
        </p:blipFill>
        <p:spPr bwMode="auto">
          <a:xfrm>
            <a:off x="3995738" y="5240338"/>
            <a:ext cx="2101850" cy="161766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Chem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01140826">
  <a:themeElements>
    <a:clrScheme name="Default Design 1">
      <a:dk1>
        <a:srgbClr val="000000"/>
      </a:dk1>
      <a:lt1>
        <a:srgbClr val="FFFFFF"/>
      </a:lt1>
      <a:dk2>
        <a:srgbClr val="000000"/>
      </a:dk2>
      <a:lt2>
        <a:srgbClr val="FFFFFF"/>
      </a:lt2>
      <a:accent1>
        <a:srgbClr val="000066"/>
      </a:accent1>
      <a:accent2>
        <a:srgbClr val="000099"/>
      </a:accent2>
      <a:accent3>
        <a:srgbClr val="FFFFFF"/>
      </a:accent3>
      <a:accent4>
        <a:srgbClr val="000000"/>
      </a:accent4>
      <a:accent5>
        <a:srgbClr val="AAAAB8"/>
      </a:accent5>
      <a:accent6>
        <a:srgbClr val="00008A"/>
      </a:accent6>
      <a:hlink>
        <a:srgbClr val="2660B6"/>
      </a:hlink>
      <a:folHlink>
        <a:srgbClr val="875FD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FFFFFF"/>
        </a:lt2>
        <a:accent1>
          <a:srgbClr val="000066"/>
        </a:accent1>
        <a:accent2>
          <a:srgbClr val="000099"/>
        </a:accent2>
        <a:accent3>
          <a:srgbClr val="FFFFFF"/>
        </a:accent3>
        <a:accent4>
          <a:srgbClr val="000000"/>
        </a:accent4>
        <a:accent5>
          <a:srgbClr val="AAAAB8"/>
        </a:accent5>
        <a:accent6>
          <a:srgbClr val="00008A"/>
        </a:accent6>
        <a:hlink>
          <a:srgbClr val="2660B6"/>
        </a:hlink>
        <a:folHlink>
          <a:srgbClr val="875FD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hem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1_01140826">
  <a:themeElements>
    <a:clrScheme name="Default Design 1">
      <a:dk1>
        <a:srgbClr val="000000"/>
      </a:dk1>
      <a:lt1>
        <a:srgbClr val="FFFFFF"/>
      </a:lt1>
      <a:dk2>
        <a:srgbClr val="000000"/>
      </a:dk2>
      <a:lt2>
        <a:srgbClr val="FFFFFF"/>
      </a:lt2>
      <a:accent1>
        <a:srgbClr val="000066"/>
      </a:accent1>
      <a:accent2>
        <a:srgbClr val="000099"/>
      </a:accent2>
      <a:accent3>
        <a:srgbClr val="FFFFFF"/>
      </a:accent3>
      <a:accent4>
        <a:srgbClr val="000000"/>
      </a:accent4>
      <a:accent5>
        <a:srgbClr val="AAAAB8"/>
      </a:accent5>
      <a:accent6>
        <a:srgbClr val="00008A"/>
      </a:accent6>
      <a:hlink>
        <a:srgbClr val="2660B6"/>
      </a:hlink>
      <a:folHlink>
        <a:srgbClr val="875FD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FFFFFF"/>
        </a:lt2>
        <a:accent1>
          <a:srgbClr val="000066"/>
        </a:accent1>
        <a:accent2>
          <a:srgbClr val="000099"/>
        </a:accent2>
        <a:accent3>
          <a:srgbClr val="FFFFFF"/>
        </a:accent3>
        <a:accent4>
          <a:srgbClr val="000000"/>
        </a:accent4>
        <a:accent5>
          <a:srgbClr val="AAAAB8"/>
        </a:accent5>
        <a:accent6>
          <a:srgbClr val="00008A"/>
        </a:accent6>
        <a:hlink>
          <a:srgbClr val="2660B6"/>
        </a:hlink>
        <a:folHlink>
          <a:srgbClr val="875FD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71</TotalTime>
  <Words>2384</Words>
  <Application>Microsoft Office PowerPoint</Application>
  <PresentationFormat>On-screen Show (4:3)</PresentationFormat>
  <Paragraphs>270</Paragraphs>
  <Slides>64</Slides>
  <Notes>1</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64</vt:i4>
      </vt:variant>
    </vt:vector>
  </HeadingPairs>
  <TitlesOfParts>
    <vt:vector size="82" baseType="lpstr">
      <vt:lpstr>Arial</vt:lpstr>
      <vt:lpstr>Corbel</vt:lpstr>
      <vt:lpstr>Wingdings 2</vt:lpstr>
      <vt:lpstr>Wingdings</vt:lpstr>
      <vt:lpstr>Wingdings 3</vt:lpstr>
      <vt:lpstr>Calibri</vt:lpstr>
      <vt:lpstr>Consolas</vt:lpstr>
      <vt:lpstr>Gill Sans MT</vt:lpstr>
      <vt:lpstr>Verdana</vt:lpstr>
      <vt:lpstr>Century Schoolbook</vt:lpstr>
      <vt:lpstr>Times New Roman</vt:lpstr>
      <vt:lpstr>Module</vt:lpstr>
      <vt:lpstr>Metro</vt:lpstr>
      <vt:lpstr>Cheme Theme</vt:lpstr>
      <vt:lpstr>01140826</vt:lpstr>
      <vt:lpstr>1_Cheme Theme</vt:lpstr>
      <vt:lpstr>1_01140826</vt:lpstr>
      <vt:lpstr>Oriel</vt:lpstr>
      <vt:lpstr>Unit 3 Review: Physics</vt:lpstr>
      <vt:lpstr>Static charges accumulate on surfaces and remain there until given a path to escape  </vt:lpstr>
      <vt:lpstr>Key Concepts</vt:lpstr>
      <vt:lpstr>Slide 4</vt:lpstr>
      <vt:lpstr>Electrically Charged Particles</vt:lpstr>
      <vt:lpstr>Static Charges</vt:lpstr>
      <vt:lpstr>Electron Affinity</vt:lpstr>
      <vt:lpstr>Friction</vt:lpstr>
      <vt:lpstr>Laws of Attraction and Repulsion</vt:lpstr>
      <vt:lpstr>Laws of Attraction and Repulsion</vt:lpstr>
      <vt:lpstr>Electrical Insulators and Conductors</vt:lpstr>
      <vt:lpstr>Electrical Insulators and Conductors</vt:lpstr>
      <vt:lpstr>Charging By Contact</vt:lpstr>
      <vt:lpstr>Charging by Induction</vt:lpstr>
      <vt:lpstr>Lightning Rods</vt:lpstr>
      <vt:lpstr>Summary</vt:lpstr>
      <vt:lpstr>Summary</vt:lpstr>
      <vt:lpstr>Summary</vt:lpstr>
      <vt:lpstr>Key Terms</vt:lpstr>
      <vt:lpstr>Current electricity is the continuous flow of electrons in a closed circuit. </vt:lpstr>
      <vt:lpstr>Key Concepts</vt:lpstr>
      <vt:lpstr>Slide 22</vt:lpstr>
      <vt:lpstr>Current</vt:lpstr>
      <vt:lpstr>Measuring Current</vt:lpstr>
      <vt:lpstr>Forms of Current Electricity</vt:lpstr>
      <vt:lpstr>Forms of Current Electricity</vt:lpstr>
      <vt:lpstr>Calculating Current</vt:lpstr>
      <vt:lpstr>Electric Circuits</vt:lpstr>
      <vt:lpstr>Slide 29</vt:lpstr>
      <vt:lpstr>Slide 30</vt:lpstr>
      <vt:lpstr>Potential Difference </vt:lpstr>
      <vt:lpstr>Measuring Potential Difference </vt:lpstr>
      <vt:lpstr>Slide 33</vt:lpstr>
      <vt:lpstr>Resistance</vt:lpstr>
      <vt:lpstr>Resistance</vt:lpstr>
      <vt:lpstr>Resistance</vt:lpstr>
      <vt:lpstr>Factors that Affect the Resistance of a Wire</vt:lpstr>
      <vt:lpstr>Factors that Affect the Resistance of a Wire</vt:lpstr>
      <vt:lpstr>Factors that Affect the Resistance of a Wire</vt:lpstr>
      <vt:lpstr>Factors that Affect the Resistance of a Wire</vt:lpstr>
      <vt:lpstr>Series Circuits </vt:lpstr>
      <vt:lpstr>Parallel Circuits</vt:lpstr>
      <vt:lpstr>Summary of Current, potential difference, and resistance in series and parallel circuits. </vt:lpstr>
      <vt:lpstr>Summary of Current, potential difference, and resistance in series and parallel circuits. </vt:lpstr>
      <vt:lpstr>Summary of Current, potential difference, and resistance in series and parallel circuits. </vt:lpstr>
      <vt:lpstr>Current in a series circuit example </vt:lpstr>
      <vt:lpstr>Summary of Current, potential difference, and resistance in series and parallel circuits. </vt:lpstr>
      <vt:lpstr>Current in a parallel circuit example </vt:lpstr>
      <vt:lpstr>Units of electrical energy</vt:lpstr>
      <vt:lpstr>Calculating Electrical Energy  </vt:lpstr>
      <vt:lpstr>Calculating Percent Efficiency</vt:lpstr>
      <vt:lpstr>Slide 52</vt:lpstr>
      <vt:lpstr>Comparing Efficiency</vt:lpstr>
      <vt:lpstr>Summary</vt:lpstr>
      <vt:lpstr>Summary</vt:lpstr>
      <vt:lpstr>Summary</vt:lpstr>
      <vt:lpstr>We can reduce our electrical energy consumption and use renewable energy resources.</vt:lpstr>
      <vt:lpstr>Key Concepts</vt:lpstr>
      <vt:lpstr>Local Solutions to Generating Electricity </vt:lpstr>
      <vt:lpstr>Fossil Fuels</vt:lpstr>
      <vt:lpstr>Nuclear Energy</vt:lpstr>
      <vt:lpstr>Summary</vt:lpstr>
      <vt:lpstr>Summary</vt:lpstr>
      <vt:lpstr>Practice Questions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Review: Chemistry</dc:title>
  <dc:creator>David W Hoover</dc:creator>
  <cp:lastModifiedBy>Dave Hoover</cp:lastModifiedBy>
  <cp:revision>13</cp:revision>
  <dcterms:created xsi:type="dcterms:W3CDTF">2010-11-30T03:55:33Z</dcterms:created>
  <dcterms:modified xsi:type="dcterms:W3CDTF">2016-05-29T23:35:34Z</dcterms:modified>
</cp:coreProperties>
</file>